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  <p:sldMasterId id="2147483690" r:id="rId5"/>
    <p:sldMasterId id="2147483694" r:id="rId6"/>
  </p:sldMasterIdLst>
  <p:notesMasterIdLst>
    <p:notesMasterId r:id="rId11"/>
  </p:notesMasterIdLst>
  <p:handoutMasterIdLst>
    <p:handoutMasterId r:id="rId12"/>
  </p:handoutMasterIdLst>
  <p:sldIdLst>
    <p:sldId id="2076136734" r:id="rId7"/>
    <p:sldId id="2076136735" r:id="rId8"/>
    <p:sldId id="2076136711" r:id="rId9"/>
    <p:sldId id="2076136736" r:id="rId10"/>
  </p:sldIdLst>
  <p:sldSz cx="10058400" cy="7772400"/>
  <p:notesSz cx="6950075" cy="9236075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kins, Gary" initials="WG" lastIdx="24" clrIdx="0">
    <p:extLst>
      <p:ext uri="{19B8F6BF-5375-455C-9EA6-DF929625EA0E}">
        <p15:presenceInfo xmlns:p15="http://schemas.microsoft.com/office/powerpoint/2012/main" userId="S::gary.watkins@tallgrassenergylp.com::a4c641fa-d15e-4d80-aff7-bc9793dcae82" providerId="AD"/>
      </p:ext>
    </p:extLst>
  </p:cmAuthor>
  <p:cmAuthor id="2" name="Attel, Andrea" initials="AA" lastIdx="1" clrIdx="1">
    <p:extLst>
      <p:ext uri="{19B8F6BF-5375-455C-9EA6-DF929625EA0E}">
        <p15:presenceInfo xmlns:p15="http://schemas.microsoft.com/office/powerpoint/2012/main" userId="S::andrea.attel@tallgrassenergylp.com::b0d2e47d-a6f1-4699-9832-58ef2b518247" providerId="AD"/>
      </p:ext>
    </p:extLst>
  </p:cmAuthor>
  <p:cmAuthor id="3" name="Rider, Zach" initials="RZ" lastIdx="3" clrIdx="2">
    <p:extLst>
      <p:ext uri="{19B8F6BF-5375-455C-9EA6-DF929625EA0E}">
        <p15:presenceInfo xmlns:p15="http://schemas.microsoft.com/office/powerpoint/2012/main" userId="S::Zach.Rider@tallgrassenergylp.com::4589f692-5c37-4931-8a4e-73627fe62e2f" providerId="AD"/>
      </p:ext>
    </p:extLst>
  </p:cmAuthor>
  <p:cmAuthor id="4" name="Hield, Richard" initials="HR" lastIdx="1" clrIdx="3">
    <p:extLst>
      <p:ext uri="{19B8F6BF-5375-455C-9EA6-DF929625EA0E}">
        <p15:presenceInfo xmlns:p15="http://schemas.microsoft.com/office/powerpoint/2012/main" userId="S::richard.hield@tallgrassenergylp.com::ca5734f9-9f14-435f-9640-8cc37350ff74" providerId="AD"/>
      </p:ext>
    </p:extLst>
  </p:cmAuthor>
  <p:cmAuthor id="5" name="Quackenbush, Kyle" initials="QK" lastIdx="2" clrIdx="4">
    <p:extLst>
      <p:ext uri="{19B8F6BF-5375-455C-9EA6-DF929625EA0E}">
        <p15:presenceInfo xmlns:p15="http://schemas.microsoft.com/office/powerpoint/2012/main" userId="S::kyle.quackenbush@tallgrassenergylp.com::de8508ce-9093-4abd-9a8e-88ab937eae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C"/>
    <a:srgbClr val="0E8376"/>
    <a:srgbClr val="095A87"/>
    <a:srgbClr val="2D2B6F"/>
    <a:srgbClr val="008C5A"/>
    <a:srgbClr val="70AD47"/>
    <a:srgbClr val="D9E1F2"/>
    <a:srgbClr val="A5A5A5"/>
    <a:srgbClr val="00508C"/>
    <a:srgbClr val="A9C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5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nsey, John" userId="03d9cd9f-f7f7-4378-aebe-0919bab3f380" providerId="ADAL" clId="{7E7AB5D2-B2FB-4301-94C4-C9C74C7064E1}"/>
    <pc:docChg chg="delSld">
      <pc:chgData name="Garnsey, John" userId="03d9cd9f-f7f7-4378-aebe-0919bab3f380" providerId="ADAL" clId="{7E7AB5D2-B2FB-4301-94C4-C9C74C7064E1}" dt="2022-08-11T15:49:56.544" v="35" actId="47"/>
      <pc:docMkLst>
        <pc:docMk/>
      </pc:docMkLst>
      <pc:sldChg chg="del">
        <pc:chgData name="Garnsey, John" userId="03d9cd9f-f7f7-4378-aebe-0919bab3f380" providerId="ADAL" clId="{7E7AB5D2-B2FB-4301-94C4-C9C74C7064E1}" dt="2022-08-11T15:49:56.544" v="35" actId="47"/>
        <pc:sldMkLst>
          <pc:docMk/>
          <pc:sldMk cId="576504632" sldId="263"/>
        </pc:sldMkLst>
      </pc:sldChg>
      <pc:sldChg chg="del">
        <pc:chgData name="Garnsey, John" userId="03d9cd9f-f7f7-4378-aebe-0919bab3f380" providerId="ADAL" clId="{7E7AB5D2-B2FB-4301-94C4-C9C74C7064E1}" dt="2022-08-11T15:49:17.773" v="1" actId="47"/>
        <pc:sldMkLst>
          <pc:docMk/>
          <pc:sldMk cId="708790009" sldId="494"/>
        </pc:sldMkLst>
      </pc:sldChg>
      <pc:sldChg chg="del">
        <pc:chgData name="Garnsey, John" userId="03d9cd9f-f7f7-4378-aebe-0919bab3f380" providerId="ADAL" clId="{7E7AB5D2-B2FB-4301-94C4-C9C74C7064E1}" dt="2022-08-11T15:49:19.341" v="5" actId="47"/>
        <pc:sldMkLst>
          <pc:docMk/>
          <pc:sldMk cId="3920065645" sldId="583"/>
        </pc:sldMkLst>
      </pc:sldChg>
      <pc:sldChg chg="del">
        <pc:chgData name="Garnsey, John" userId="03d9cd9f-f7f7-4378-aebe-0919bab3f380" providerId="ADAL" clId="{7E7AB5D2-B2FB-4301-94C4-C9C74C7064E1}" dt="2022-08-11T15:49:21.065" v="8" actId="47"/>
        <pc:sldMkLst>
          <pc:docMk/>
          <pc:sldMk cId="3461390250" sldId="621"/>
        </pc:sldMkLst>
      </pc:sldChg>
      <pc:sldChg chg="del">
        <pc:chgData name="Garnsey, John" userId="03d9cd9f-f7f7-4378-aebe-0919bab3f380" providerId="ADAL" clId="{7E7AB5D2-B2FB-4301-94C4-C9C74C7064E1}" dt="2022-08-11T15:49:20.248" v="7" actId="47"/>
        <pc:sldMkLst>
          <pc:docMk/>
          <pc:sldMk cId="756727247" sldId="623"/>
        </pc:sldMkLst>
      </pc:sldChg>
      <pc:sldChg chg="del">
        <pc:chgData name="Garnsey, John" userId="03d9cd9f-f7f7-4378-aebe-0919bab3f380" providerId="ADAL" clId="{7E7AB5D2-B2FB-4301-94C4-C9C74C7064E1}" dt="2022-08-11T15:49:18.641" v="3" actId="47"/>
        <pc:sldMkLst>
          <pc:docMk/>
          <pc:sldMk cId="886655476" sldId="668"/>
        </pc:sldMkLst>
      </pc:sldChg>
      <pc:sldChg chg="del">
        <pc:chgData name="Garnsey, John" userId="03d9cd9f-f7f7-4378-aebe-0919bab3f380" providerId="ADAL" clId="{7E7AB5D2-B2FB-4301-94C4-C9C74C7064E1}" dt="2022-08-11T15:49:18.965" v="4" actId="47"/>
        <pc:sldMkLst>
          <pc:docMk/>
          <pc:sldMk cId="1284267280" sldId="670"/>
        </pc:sldMkLst>
      </pc:sldChg>
      <pc:sldChg chg="del">
        <pc:chgData name="Garnsey, John" userId="03d9cd9f-f7f7-4378-aebe-0919bab3f380" providerId="ADAL" clId="{7E7AB5D2-B2FB-4301-94C4-C9C74C7064E1}" dt="2022-08-11T15:49:19.790" v="6" actId="47"/>
        <pc:sldMkLst>
          <pc:docMk/>
          <pc:sldMk cId="1487340221" sldId="671"/>
        </pc:sldMkLst>
      </pc:sldChg>
      <pc:sldChg chg="del">
        <pc:chgData name="Garnsey, John" userId="03d9cd9f-f7f7-4378-aebe-0919bab3f380" providerId="ADAL" clId="{7E7AB5D2-B2FB-4301-94C4-C9C74C7064E1}" dt="2022-08-11T15:49:18.212" v="2" actId="47"/>
        <pc:sldMkLst>
          <pc:docMk/>
          <pc:sldMk cId="2563144944" sldId="674"/>
        </pc:sldMkLst>
      </pc:sldChg>
      <pc:sldChg chg="del">
        <pc:chgData name="Garnsey, John" userId="03d9cd9f-f7f7-4378-aebe-0919bab3f380" providerId="ADAL" clId="{7E7AB5D2-B2FB-4301-94C4-C9C74C7064E1}" dt="2022-08-11T15:49:21.928" v="9" actId="47"/>
        <pc:sldMkLst>
          <pc:docMk/>
          <pc:sldMk cId="1289544074" sldId="675"/>
        </pc:sldMkLst>
      </pc:sldChg>
      <pc:sldChg chg="del">
        <pc:chgData name="Garnsey, John" userId="03d9cd9f-f7f7-4378-aebe-0919bab3f380" providerId="ADAL" clId="{7E7AB5D2-B2FB-4301-94C4-C9C74C7064E1}" dt="2022-08-11T15:49:44.090" v="34" actId="47"/>
        <pc:sldMkLst>
          <pc:docMk/>
          <pc:sldMk cId="3987101474" sldId="2076136710"/>
        </pc:sldMkLst>
      </pc:sldChg>
      <pc:sldChg chg="del">
        <pc:chgData name="Garnsey, John" userId="03d9cd9f-f7f7-4378-aebe-0919bab3f380" providerId="ADAL" clId="{7E7AB5D2-B2FB-4301-94C4-C9C74C7064E1}" dt="2022-08-11T15:49:43.552" v="33" actId="47"/>
        <pc:sldMkLst>
          <pc:docMk/>
          <pc:sldMk cId="2976272784" sldId="2076136712"/>
        </pc:sldMkLst>
      </pc:sldChg>
      <pc:sldChg chg="del">
        <pc:chgData name="Garnsey, John" userId="03d9cd9f-f7f7-4378-aebe-0919bab3f380" providerId="ADAL" clId="{7E7AB5D2-B2FB-4301-94C4-C9C74C7064E1}" dt="2022-08-11T15:49:42.680" v="32" actId="47"/>
        <pc:sldMkLst>
          <pc:docMk/>
          <pc:sldMk cId="791093293" sldId="2076136713"/>
        </pc:sldMkLst>
      </pc:sldChg>
      <pc:sldChg chg="del">
        <pc:chgData name="Garnsey, John" userId="03d9cd9f-f7f7-4378-aebe-0919bab3f380" providerId="ADAL" clId="{7E7AB5D2-B2FB-4301-94C4-C9C74C7064E1}" dt="2022-08-11T15:49:41.350" v="31" actId="47"/>
        <pc:sldMkLst>
          <pc:docMk/>
          <pc:sldMk cId="1085079633" sldId="2076136714"/>
        </pc:sldMkLst>
      </pc:sldChg>
      <pc:sldChg chg="del">
        <pc:chgData name="Garnsey, John" userId="03d9cd9f-f7f7-4378-aebe-0919bab3f380" providerId="ADAL" clId="{7E7AB5D2-B2FB-4301-94C4-C9C74C7064E1}" dt="2022-08-11T15:49:40.865" v="30" actId="47"/>
        <pc:sldMkLst>
          <pc:docMk/>
          <pc:sldMk cId="2071245016" sldId="2076136715"/>
        </pc:sldMkLst>
      </pc:sldChg>
      <pc:sldChg chg="del">
        <pc:chgData name="Garnsey, John" userId="03d9cd9f-f7f7-4378-aebe-0919bab3f380" providerId="ADAL" clId="{7E7AB5D2-B2FB-4301-94C4-C9C74C7064E1}" dt="2022-08-11T15:49:40.415" v="29" actId="47"/>
        <pc:sldMkLst>
          <pc:docMk/>
          <pc:sldMk cId="2123584040" sldId="2076136716"/>
        </pc:sldMkLst>
      </pc:sldChg>
      <pc:sldChg chg="del">
        <pc:chgData name="Garnsey, John" userId="03d9cd9f-f7f7-4378-aebe-0919bab3f380" providerId="ADAL" clId="{7E7AB5D2-B2FB-4301-94C4-C9C74C7064E1}" dt="2022-08-11T15:49:39.933" v="28" actId="47"/>
        <pc:sldMkLst>
          <pc:docMk/>
          <pc:sldMk cId="3010141841" sldId="2076136717"/>
        </pc:sldMkLst>
      </pc:sldChg>
      <pc:sldChg chg="del">
        <pc:chgData name="Garnsey, John" userId="03d9cd9f-f7f7-4378-aebe-0919bab3f380" providerId="ADAL" clId="{7E7AB5D2-B2FB-4301-94C4-C9C74C7064E1}" dt="2022-08-11T15:49:39.181" v="27" actId="47"/>
        <pc:sldMkLst>
          <pc:docMk/>
          <pc:sldMk cId="224123346" sldId="2076136718"/>
        </pc:sldMkLst>
      </pc:sldChg>
      <pc:sldChg chg="del">
        <pc:chgData name="Garnsey, John" userId="03d9cd9f-f7f7-4378-aebe-0919bab3f380" providerId="ADAL" clId="{7E7AB5D2-B2FB-4301-94C4-C9C74C7064E1}" dt="2022-08-11T15:49:38.489" v="26" actId="47"/>
        <pc:sldMkLst>
          <pc:docMk/>
          <pc:sldMk cId="2869143747" sldId="2076136719"/>
        </pc:sldMkLst>
      </pc:sldChg>
      <pc:sldChg chg="del">
        <pc:chgData name="Garnsey, John" userId="03d9cd9f-f7f7-4378-aebe-0919bab3f380" providerId="ADAL" clId="{7E7AB5D2-B2FB-4301-94C4-C9C74C7064E1}" dt="2022-08-11T15:49:37.993" v="25" actId="47"/>
        <pc:sldMkLst>
          <pc:docMk/>
          <pc:sldMk cId="694680612" sldId="2076136720"/>
        </pc:sldMkLst>
      </pc:sldChg>
      <pc:sldChg chg="del">
        <pc:chgData name="Garnsey, John" userId="03d9cd9f-f7f7-4378-aebe-0919bab3f380" providerId="ADAL" clId="{7E7AB5D2-B2FB-4301-94C4-C9C74C7064E1}" dt="2022-08-11T15:49:37.579" v="24" actId="47"/>
        <pc:sldMkLst>
          <pc:docMk/>
          <pc:sldMk cId="216460363" sldId="2076136721"/>
        </pc:sldMkLst>
      </pc:sldChg>
      <pc:sldChg chg="del">
        <pc:chgData name="Garnsey, John" userId="03d9cd9f-f7f7-4378-aebe-0919bab3f380" providerId="ADAL" clId="{7E7AB5D2-B2FB-4301-94C4-C9C74C7064E1}" dt="2022-08-11T15:49:37.139" v="23" actId="47"/>
        <pc:sldMkLst>
          <pc:docMk/>
          <pc:sldMk cId="3515404526" sldId="2076136722"/>
        </pc:sldMkLst>
      </pc:sldChg>
      <pc:sldChg chg="del">
        <pc:chgData name="Garnsey, John" userId="03d9cd9f-f7f7-4378-aebe-0919bab3f380" providerId="ADAL" clId="{7E7AB5D2-B2FB-4301-94C4-C9C74C7064E1}" dt="2022-08-11T15:49:36.696" v="22" actId="47"/>
        <pc:sldMkLst>
          <pc:docMk/>
          <pc:sldMk cId="554699182" sldId="2076136723"/>
        </pc:sldMkLst>
      </pc:sldChg>
      <pc:sldChg chg="del">
        <pc:chgData name="Garnsey, John" userId="03d9cd9f-f7f7-4378-aebe-0919bab3f380" providerId="ADAL" clId="{7E7AB5D2-B2FB-4301-94C4-C9C74C7064E1}" dt="2022-08-11T15:49:36.140" v="21" actId="47"/>
        <pc:sldMkLst>
          <pc:docMk/>
          <pc:sldMk cId="1526198613" sldId="2076136724"/>
        </pc:sldMkLst>
      </pc:sldChg>
      <pc:sldChg chg="del">
        <pc:chgData name="Garnsey, John" userId="03d9cd9f-f7f7-4378-aebe-0919bab3f380" providerId="ADAL" clId="{7E7AB5D2-B2FB-4301-94C4-C9C74C7064E1}" dt="2022-08-11T15:49:35.300" v="19" actId="47"/>
        <pc:sldMkLst>
          <pc:docMk/>
          <pc:sldMk cId="860663669" sldId="2076136725"/>
        </pc:sldMkLst>
      </pc:sldChg>
      <pc:sldChg chg="del">
        <pc:chgData name="Garnsey, John" userId="03d9cd9f-f7f7-4378-aebe-0919bab3f380" providerId="ADAL" clId="{7E7AB5D2-B2FB-4301-94C4-C9C74C7064E1}" dt="2022-08-11T15:49:34.941" v="18" actId="47"/>
        <pc:sldMkLst>
          <pc:docMk/>
          <pc:sldMk cId="752947879" sldId="2076136726"/>
        </pc:sldMkLst>
      </pc:sldChg>
      <pc:sldChg chg="del">
        <pc:chgData name="Garnsey, John" userId="03d9cd9f-f7f7-4378-aebe-0919bab3f380" providerId="ADAL" clId="{7E7AB5D2-B2FB-4301-94C4-C9C74C7064E1}" dt="2022-08-11T15:49:34.562" v="17" actId="47"/>
        <pc:sldMkLst>
          <pc:docMk/>
          <pc:sldMk cId="1059855650" sldId="2076136727"/>
        </pc:sldMkLst>
      </pc:sldChg>
      <pc:sldChg chg="del">
        <pc:chgData name="Garnsey, John" userId="03d9cd9f-f7f7-4378-aebe-0919bab3f380" providerId="ADAL" clId="{7E7AB5D2-B2FB-4301-94C4-C9C74C7064E1}" dt="2022-08-11T15:49:34.122" v="16" actId="47"/>
        <pc:sldMkLst>
          <pc:docMk/>
          <pc:sldMk cId="3748299459" sldId="2076136728"/>
        </pc:sldMkLst>
      </pc:sldChg>
      <pc:sldChg chg="del">
        <pc:chgData name="Garnsey, John" userId="03d9cd9f-f7f7-4378-aebe-0919bab3f380" providerId="ADAL" clId="{7E7AB5D2-B2FB-4301-94C4-C9C74C7064E1}" dt="2022-08-11T15:49:33.811" v="15" actId="47"/>
        <pc:sldMkLst>
          <pc:docMk/>
          <pc:sldMk cId="2946412162" sldId="2076136729"/>
        </pc:sldMkLst>
      </pc:sldChg>
      <pc:sldChg chg="del">
        <pc:chgData name="Garnsey, John" userId="03d9cd9f-f7f7-4378-aebe-0919bab3f380" providerId="ADAL" clId="{7E7AB5D2-B2FB-4301-94C4-C9C74C7064E1}" dt="2022-08-11T15:49:33.481" v="14" actId="47"/>
        <pc:sldMkLst>
          <pc:docMk/>
          <pc:sldMk cId="468946713" sldId="2076136730"/>
        </pc:sldMkLst>
      </pc:sldChg>
      <pc:sldChg chg="del">
        <pc:chgData name="Garnsey, John" userId="03d9cd9f-f7f7-4378-aebe-0919bab3f380" providerId="ADAL" clId="{7E7AB5D2-B2FB-4301-94C4-C9C74C7064E1}" dt="2022-08-11T15:49:33.085" v="13" actId="47"/>
        <pc:sldMkLst>
          <pc:docMk/>
          <pc:sldMk cId="3667767954" sldId="2076136731"/>
        </pc:sldMkLst>
      </pc:sldChg>
      <pc:sldChg chg="del">
        <pc:chgData name="Garnsey, John" userId="03d9cd9f-f7f7-4378-aebe-0919bab3f380" providerId="ADAL" clId="{7E7AB5D2-B2FB-4301-94C4-C9C74C7064E1}" dt="2022-08-11T15:49:32.705" v="12" actId="47"/>
        <pc:sldMkLst>
          <pc:docMk/>
          <pc:sldMk cId="1880356445" sldId="2076136732"/>
        </pc:sldMkLst>
      </pc:sldChg>
      <pc:sldChg chg="del">
        <pc:chgData name="Garnsey, John" userId="03d9cd9f-f7f7-4378-aebe-0919bab3f380" providerId="ADAL" clId="{7E7AB5D2-B2FB-4301-94C4-C9C74C7064E1}" dt="2022-08-11T15:49:32.243" v="11" actId="47"/>
        <pc:sldMkLst>
          <pc:docMk/>
          <pc:sldMk cId="2638093661" sldId="2076136733"/>
        </pc:sldMkLst>
      </pc:sldChg>
      <pc:sldChg chg="del">
        <pc:chgData name="Garnsey, John" userId="03d9cd9f-f7f7-4378-aebe-0919bab3f380" providerId="ADAL" clId="{7E7AB5D2-B2FB-4301-94C4-C9C74C7064E1}" dt="2022-08-11T15:49:27.301" v="10" actId="47"/>
        <pc:sldMkLst>
          <pc:docMk/>
          <pc:sldMk cId="14118491" sldId="2076136737"/>
        </pc:sldMkLst>
      </pc:sldChg>
      <pc:sldChg chg="del">
        <pc:chgData name="Garnsey, John" userId="03d9cd9f-f7f7-4378-aebe-0919bab3f380" providerId="ADAL" clId="{7E7AB5D2-B2FB-4301-94C4-C9C74C7064E1}" dt="2022-08-11T15:49:17.118" v="0" actId="47"/>
        <pc:sldMkLst>
          <pc:docMk/>
          <pc:sldMk cId="2455559129" sldId="2076136738"/>
        </pc:sldMkLst>
      </pc:sldChg>
      <pc:sldChg chg="del">
        <pc:chgData name="Garnsey, John" userId="03d9cd9f-f7f7-4378-aebe-0919bab3f380" providerId="ADAL" clId="{7E7AB5D2-B2FB-4301-94C4-C9C74C7064E1}" dt="2022-08-11T15:49:35.684" v="20" actId="47"/>
        <pc:sldMkLst>
          <pc:docMk/>
          <pc:sldMk cId="1623451222" sldId="20761367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14E120-062A-4718-B856-4D9074586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1D31F-4D22-484C-83CA-5330321B07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r">
              <a:defRPr sz="1200"/>
            </a:lvl1pPr>
          </a:lstStyle>
          <a:p>
            <a:fld id="{5E0D95E0-1DE3-4ACE-8E62-ADC3954759DB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36D0D-4F41-4AE5-9F7D-43556261D0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2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FD0C-532B-4A21-BDEB-B4B4CF73CD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72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C38F786A-BB42-40D4-AC20-FEC7825A2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6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r">
              <a:defRPr sz="1200"/>
            </a:lvl1pPr>
          </a:lstStyle>
          <a:p>
            <a:fld id="{AE0BDB8C-C02D-471D-8CBB-443A1E765BC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58913" y="1154113"/>
            <a:ext cx="40322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40" rIns="92478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4"/>
            <a:ext cx="5560060" cy="3636705"/>
          </a:xfrm>
          <a:prstGeom prst="rect">
            <a:avLst/>
          </a:prstGeom>
        </p:spPr>
        <p:txBody>
          <a:bodyPr vert="horz" lIns="92478" tIns="46240" rIns="92478" bIns="4624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2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2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375C352F-AE2B-40B9-81FD-56C026D5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87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 not remove" hidden="1">
            <a:extLst>
              <a:ext uri="{FF2B5EF4-FFF2-40B4-BE49-F238E27FC236}">
                <a16:creationId xmlns:a16="http://schemas.microsoft.com/office/drawing/2014/main" id="{113D9CDB-A36D-45BD-A88F-5E537929E2A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D6B90-3FF8-48E0-B196-8C72ADE91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D944D6-A251-42CE-89AA-A3F76F4C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A91C5A0-04F6-49E5-9730-EB45A373E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155" y="7452360"/>
            <a:ext cx="660583" cy="32004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A3644EBE-C5B7-496F-BFF9-9F763EE0378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97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myQuorum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44104F"/>
              </a:gs>
              <a:gs pos="100000">
                <a:srgbClr val="75004B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6" name="Rectangle 5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4124643" cy="106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907179-D354-4521-8C9B-230472E86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14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myQuorum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005B99"/>
              </a:gs>
              <a:gs pos="100000">
                <a:srgbClr val="009DE2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6" name="Rectangle 5"/>
          <p:cNvSpPr/>
          <p:nvPr/>
        </p:nvSpPr>
        <p:spPr>
          <a:xfrm>
            <a:off x="0" y="7365789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4124643" cy="106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02F947-7557-4644-A6A5-809432E62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3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myQuorum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034442"/>
              </a:gs>
              <a:gs pos="100000">
                <a:srgbClr val="1B5C77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7" name="Rectangle 6"/>
          <p:cNvSpPr/>
          <p:nvPr/>
        </p:nvSpPr>
        <p:spPr>
          <a:xfrm>
            <a:off x="0" y="7365789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4124643" cy="106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36B2D0-0663-489E-8A12-4646ECB4C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4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myQuorum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27630E"/>
              </a:gs>
              <a:gs pos="100000">
                <a:srgbClr val="39931C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7" name="Rectangle 6"/>
          <p:cNvSpPr/>
          <p:nvPr/>
        </p:nvSpPr>
        <p:spPr>
          <a:xfrm>
            <a:off x="0" y="7365789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4124643" cy="106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03D9C5-E6EC-4572-A4CC-DD921BC41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950" y="1450848"/>
            <a:ext cx="8458835" cy="5334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FAC7-4926-46D6-8160-485AF6988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8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7390-D88C-4B22-9489-A90F5DAFA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950" y="1450848"/>
            <a:ext cx="8458835" cy="5334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FF9F-507B-4F00-A5B8-DAAC9B2EE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950" y="1450848"/>
            <a:ext cx="8458835" cy="5334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853F-FABE-4E2E-8C62-09768AD56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7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695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08DC-AAA6-445C-9B02-7EA393543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6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695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7594-4E1B-4D17-862E-6318A45B5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C302-8A7F-4A38-8818-99F5B7B6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2027238"/>
            <a:ext cx="8674100" cy="7747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134D7-1849-4109-895B-FE3116E232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1250" y="2614049"/>
            <a:ext cx="3746500" cy="774700"/>
          </a:xfrm>
          <a:prstGeom prst="rect">
            <a:avLst/>
          </a:prstGeom>
        </p:spPr>
        <p:txBody>
          <a:bodyPr/>
          <a:lstStyle>
            <a:lvl1pPr marL="112713" indent="0"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A5DBF-2900-4A9A-A4A3-052A0540BB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09" y="185329"/>
            <a:ext cx="2777854" cy="7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7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695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F051-5CDB-4BE4-B752-8520FA874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5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 and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695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9178-AEC8-41E6-8152-EB5060710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0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12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695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695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DC42-DB6D-4682-8A20-8ED974E25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5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12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695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695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65EB-6A85-419E-BB24-3D208A06E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9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12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695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695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84D6-C3D0-4D55-B9E6-53EFEE911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 and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12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695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695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714B6-4C9D-4163-85E3-91BF49EA1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2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47D3-8FA2-4A74-BFB5-2E607D35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7DC2-B25A-4B76-8160-E4D274E99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1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664205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4BC2-E480-4B16-A167-329D810CB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5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D33C-07D1-4ED0-B1E3-8DFB741E8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0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94"/>
            <a:ext cx="10058400" cy="473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 userDrawn="1"/>
        </p:nvSpPr>
        <p:spPr>
          <a:xfrm>
            <a:off x="-12220" y="3096368"/>
            <a:ext cx="10082845" cy="4682509"/>
          </a:xfrm>
          <a:custGeom>
            <a:avLst/>
            <a:gdLst>
              <a:gd name="connsiteX0" fmla="*/ 0 w 9155421"/>
              <a:gd name="connsiteY0" fmla="*/ 4120510 h 4129646"/>
              <a:gd name="connsiteX1" fmla="*/ 0 w 9155421"/>
              <a:gd name="connsiteY1" fmla="*/ 1388730 h 4129646"/>
              <a:gd name="connsiteX2" fmla="*/ 9155421 w 9155421"/>
              <a:gd name="connsiteY2" fmla="*/ 0 h 4129646"/>
              <a:gd name="connsiteX3" fmla="*/ 9146284 w 9155421"/>
              <a:gd name="connsiteY3" fmla="*/ 4129646 h 4129646"/>
              <a:gd name="connsiteX4" fmla="*/ 0 w 9155421"/>
              <a:gd name="connsiteY4" fmla="*/ 4120510 h 4129646"/>
              <a:gd name="connsiteX0" fmla="*/ 2382 w 9155421"/>
              <a:gd name="connsiteY0" fmla="*/ 4125831 h 4129646"/>
              <a:gd name="connsiteX1" fmla="*/ 0 w 9155421"/>
              <a:gd name="connsiteY1" fmla="*/ 1388730 h 4129646"/>
              <a:gd name="connsiteX2" fmla="*/ 9155421 w 9155421"/>
              <a:gd name="connsiteY2" fmla="*/ 0 h 4129646"/>
              <a:gd name="connsiteX3" fmla="*/ 9146284 w 9155421"/>
              <a:gd name="connsiteY3" fmla="*/ 4129646 h 4129646"/>
              <a:gd name="connsiteX4" fmla="*/ 2382 w 9155421"/>
              <a:gd name="connsiteY4" fmla="*/ 4125831 h 4129646"/>
              <a:gd name="connsiteX0" fmla="*/ 0 w 9160178"/>
              <a:gd name="connsiteY0" fmla="*/ 4135365 h 4135365"/>
              <a:gd name="connsiteX1" fmla="*/ 4757 w 9160178"/>
              <a:gd name="connsiteY1" fmla="*/ 1388730 h 4135365"/>
              <a:gd name="connsiteX2" fmla="*/ 9160178 w 9160178"/>
              <a:gd name="connsiteY2" fmla="*/ 0 h 4135365"/>
              <a:gd name="connsiteX3" fmla="*/ 9151041 w 9160178"/>
              <a:gd name="connsiteY3" fmla="*/ 4129646 h 4135365"/>
              <a:gd name="connsiteX4" fmla="*/ 0 w 9160178"/>
              <a:gd name="connsiteY4" fmla="*/ 4135365 h 413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178" h="4135365">
                <a:moveTo>
                  <a:pt x="0" y="4135365"/>
                </a:moveTo>
                <a:cubicBezTo>
                  <a:pt x="1586" y="3219820"/>
                  <a:pt x="3171" y="2304275"/>
                  <a:pt x="4757" y="1388730"/>
                </a:cubicBezTo>
                <a:lnTo>
                  <a:pt x="9160178" y="0"/>
                </a:lnTo>
                <a:cubicBezTo>
                  <a:pt x="9157132" y="1376549"/>
                  <a:pt x="9154087" y="2753097"/>
                  <a:pt x="9151041" y="4129646"/>
                </a:cubicBezTo>
                <a:lnTo>
                  <a:pt x="0" y="4135365"/>
                </a:lnTo>
                <a:close/>
              </a:path>
            </a:pathLst>
          </a:custGeom>
          <a:gradFill flip="none" rotWithShape="1">
            <a:gsLst>
              <a:gs pos="0">
                <a:srgbClr val="005B99"/>
              </a:gs>
              <a:gs pos="100000">
                <a:srgbClr val="047BC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0"/>
          </a:p>
        </p:txBody>
      </p:sp>
      <p:pic>
        <p:nvPicPr>
          <p:cNvPr id="6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94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398" y="806650"/>
            <a:ext cx="3275965" cy="10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8172" y="4079337"/>
            <a:ext cx="5794513" cy="1666028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8172" y="5866458"/>
            <a:ext cx="5794513" cy="982265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9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814354" cy="162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8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1E82-2F47-4EB2-B6C7-504892B8E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6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1814354" cy="162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8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0240-2395-47EF-87B3-2E8847715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8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Quorum_RGB_Flat-Color_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"/>
            <a:ext cx="10072370" cy="7378383"/>
          </a:xfrm>
          <a:prstGeom prst="rect">
            <a:avLst/>
          </a:prstGeom>
          <a:solidFill>
            <a:srgbClr val="009D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094053" y="2742071"/>
            <a:ext cx="4296685" cy="2518692"/>
          </a:xfrm>
        </p:spPr>
        <p:txBody>
          <a:bodyPr/>
          <a:lstStyle>
            <a:lvl1pPr marL="0" indent="0">
              <a:buFontTx/>
              <a:buNone/>
              <a:defRPr sz="308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-2670017" y="7133697"/>
            <a:ext cx="2346960" cy="41380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828BD3-CDDC-4A5E-81BA-E20EBD799F1D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95480A-6F3A-4B2E-A12D-A310EE29E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4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Mark-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074117" cy="7367588"/>
          </a:xfrm>
          <a:prstGeom prst="rect">
            <a:avLst/>
          </a:prstGeom>
          <a:solidFill>
            <a:srgbClr val="64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094053" y="2742071"/>
            <a:ext cx="4296685" cy="2518692"/>
          </a:xfrm>
        </p:spPr>
        <p:txBody>
          <a:bodyPr/>
          <a:lstStyle>
            <a:lvl1pPr marL="0" indent="0">
              <a:buFontTx/>
              <a:buNone/>
              <a:defRPr sz="308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44EB4-5B3E-4F53-B5A7-6F0E63013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2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Quo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814354" cy="162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8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1E82-2F47-4EB2-B6C7-504892B8E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2270125" y="4746202"/>
            <a:ext cx="235833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520" dirty="0">
                <a:latin typeface="Roboto Regular" charset="0"/>
              </a:rPr>
              <a:t>Innovative.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4550728" y="4746202"/>
            <a:ext cx="1566454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520">
                <a:latin typeface="Roboto Regular" charset="0"/>
              </a:rPr>
              <a:t>Driven.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6042026" y="4746202"/>
            <a:ext cx="1704313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520">
                <a:latin typeface="Roboto Regular" charset="0"/>
              </a:rPr>
              <a:t>Proven.</a:t>
            </a:r>
          </a:p>
        </p:txBody>
      </p:sp>
      <p:pic>
        <p:nvPicPr>
          <p:cNvPr id="8" name="Picture 11" descr="Quorum_RGB_Primary_Stack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10" y="1361970"/>
            <a:ext cx="4379595" cy="336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myQuo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814354" cy="162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8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1E82-2F47-4EB2-B6C7-504892B8E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11" descr="MyQuorum_RGB_Full-Color_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791970"/>
            <a:ext cx="6276023" cy="162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2560003" y="3499380"/>
            <a:ext cx="497157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980">
                <a:solidFill>
                  <a:srgbClr val="595959"/>
                </a:solidFill>
              </a:rPr>
              <a:t>The energy industry’</a:t>
            </a:r>
            <a:r>
              <a:rPr lang="en-US" altLang="ja-JP" sz="1980">
                <a:solidFill>
                  <a:srgbClr val="595959"/>
                </a:solidFill>
              </a:rPr>
              <a:t>s first persona-based UX solution that extends Quorum’s industry leading applications</a:t>
            </a:r>
            <a:endParaRPr lang="en-US" sz="198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019268" y="5534237"/>
            <a:ext cx="3998723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640" b="1" dirty="0">
                <a:solidFill>
                  <a:srgbClr val="060A51"/>
                </a:solidFill>
                <a:latin typeface="+mj-lt"/>
                <a:cs typeface="+mn-cs"/>
              </a:rPr>
              <a:t>Innovative. Driven. Proven.</a:t>
            </a:r>
          </a:p>
        </p:txBody>
      </p:sp>
    </p:spTree>
    <p:extLst>
      <p:ext uri="{BB962C8B-B14F-4D97-AF65-F5344CB8AC3E}">
        <p14:creationId xmlns:p14="http://schemas.microsoft.com/office/powerpoint/2010/main" val="20171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Quorum -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646A75"/>
              </a:gs>
              <a:gs pos="100000">
                <a:srgbClr val="9BA2AA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7" name="Rectangle 6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3275965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8689DA-BE17-4989-B1CD-84CBBB6C6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5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Quorum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357872"/>
            <a:ext cx="10058400" cy="414528"/>
          </a:xfrm>
          <a:prstGeom prst="rect">
            <a:avLst/>
          </a:prstGeom>
          <a:solidFill>
            <a:srgbClr val="060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13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44104F"/>
              </a:gs>
              <a:gs pos="100000">
                <a:srgbClr val="75004B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pic>
        <p:nvPicPr>
          <p:cNvPr id="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3275965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CB87AE-BC65-4929-B5FE-B08D4D07C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639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Quorum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005B99"/>
              </a:gs>
              <a:gs pos="100000">
                <a:srgbClr val="009DE2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6" name="Rectangle 5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3275965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13EA05-60FB-4A68-B5D2-377A7E409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Quorum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034442"/>
              </a:gs>
              <a:gs pos="100000">
                <a:srgbClr val="1B5C77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7" name="Rectangle 6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3275965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67DFAF-42BE-4597-880E-1C4DFAE8B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Quorum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27630E"/>
              </a:gs>
              <a:gs pos="100000">
                <a:srgbClr val="39931C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7" name="Rectangle 6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3275965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45E226-9854-44CB-B61A-59E895ACB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8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myQuorum -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646A75"/>
              </a:gs>
              <a:gs pos="100000">
                <a:srgbClr val="9BA2AA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7" name="Rectangle 6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4124643" cy="106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75215D-FBAA-4446-B8CF-5ED63A645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136D408-0899-4AED-9758-9F680E48AC04}"/>
              </a:ext>
            </a:extLst>
          </p:cNvPr>
          <p:cNvSpPr/>
          <p:nvPr userDrawn="1"/>
        </p:nvSpPr>
        <p:spPr>
          <a:xfrm>
            <a:off x="0" y="7452360"/>
            <a:ext cx="10058400" cy="32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401F0-3300-4484-A1C2-186909ED0698}"/>
              </a:ext>
            </a:extLst>
          </p:cNvPr>
          <p:cNvSpPr txBox="1"/>
          <p:nvPr userDrawn="1"/>
        </p:nvSpPr>
        <p:spPr>
          <a:xfrm>
            <a:off x="0" y="7452360"/>
            <a:ext cx="3655616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25730" lvl="0" indent="0" defTabSz="1005840">
              <a:lnSpc>
                <a:spcPct val="90000"/>
              </a:lnSpc>
              <a:spcBef>
                <a:spcPts val="1100"/>
              </a:spcBef>
              <a:buClr>
                <a:srgbClr val="005A8C"/>
              </a:buClr>
              <a:buFontTx/>
              <a:buNone/>
              <a:defRPr sz="132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1460" indent="0" defTabSz="1005840">
              <a:lnSpc>
                <a:spcPct val="90000"/>
              </a:lnSpc>
              <a:spcBef>
                <a:spcPts val="550"/>
              </a:spcBef>
              <a:buClr>
                <a:srgbClr val="008C50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2920" indent="0" defTabSz="1005840">
              <a:lnSpc>
                <a:spcPct val="90000"/>
              </a:lnSpc>
              <a:spcBef>
                <a:spcPts val="55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4380" indent="0" defTabSz="1005840">
              <a:lnSpc>
                <a:spcPct val="90000"/>
              </a:lnSpc>
              <a:spcBef>
                <a:spcPts val="550"/>
              </a:spcBef>
              <a:buSzPct val="90000"/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0" defTabSz="1005840">
              <a:lnSpc>
                <a:spcPct val="90000"/>
              </a:lnSpc>
              <a:spcBef>
                <a:spcPts val="55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6pPr>
            <a:lvl7pPr marL="326898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7pPr>
            <a:lvl8pPr marL="377190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8pPr>
            <a:lvl9pPr marL="427482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9pPr>
          </a:lstStyle>
          <a:p>
            <a:pPr lvl="0"/>
            <a:r>
              <a:rPr lang="en-US" sz="1200"/>
              <a:t>Confidential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175" y="223338"/>
            <a:ext cx="8675370" cy="61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175" y="1221530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F2C154-C0F0-4CA7-A501-7798BFB4D93B}"/>
              </a:ext>
            </a:extLst>
          </p:cNvPr>
          <p:cNvCxnSpPr/>
          <p:nvPr userDrawn="1"/>
        </p:nvCxnSpPr>
        <p:spPr>
          <a:xfrm>
            <a:off x="0" y="841332"/>
            <a:ext cx="10058400" cy="0"/>
          </a:xfrm>
          <a:prstGeom prst="line">
            <a:avLst/>
          </a:prstGeom>
          <a:ln w="57150">
            <a:solidFill>
              <a:srgbClr val="005A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679EB9-EDAD-475D-A150-2E65358EE8CC}"/>
              </a:ext>
            </a:extLst>
          </p:cNvPr>
          <p:cNvCxnSpPr>
            <a:cxnSpLocks/>
          </p:cNvCxnSpPr>
          <p:nvPr userDrawn="1"/>
        </p:nvCxnSpPr>
        <p:spPr>
          <a:xfrm flipV="1">
            <a:off x="-47274" y="0"/>
            <a:ext cx="0" cy="813816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D1DC01-4CD8-4B68-A750-F6346A4D299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135" y="-77912"/>
            <a:ext cx="320040" cy="1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7FD15C9-B17E-44B4-899E-89C026626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155" y="7452360"/>
            <a:ext cx="660583" cy="320040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pPr>
              <a:defRPr/>
            </a:pPr>
            <a:fld id="{A3644EBE-C5B7-496F-BFF9-9F763EE0378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1">
              <a:solidFill>
                <a:prstClr val="black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8C400C-3B6F-425A-976D-22B29CA356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17" y="185329"/>
            <a:ext cx="1850545" cy="4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5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1005840" rtl="0" eaLnBrk="1" latinLnBrk="0" hangingPunct="1">
        <a:lnSpc>
          <a:spcPct val="100000"/>
        </a:lnSpc>
        <a:spcBef>
          <a:spcPts val="1100"/>
        </a:spcBef>
        <a:buClr>
          <a:srgbClr val="005A8C"/>
        </a:buClr>
        <a:buFont typeface="Wingdings 2" panose="05020102010507070707" pitchFamily="18" charset="2"/>
        <a:buChar char="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1005840" rtl="0" eaLnBrk="1" latinLnBrk="0" hangingPunct="1">
        <a:lnSpc>
          <a:spcPct val="100000"/>
        </a:lnSpc>
        <a:spcBef>
          <a:spcPts val="550"/>
        </a:spcBef>
        <a:buClr>
          <a:srgbClr val="008C5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1005840" rtl="0" eaLnBrk="1" latinLnBrk="0" hangingPunct="1">
        <a:lnSpc>
          <a:spcPct val="100000"/>
        </a:lnSpc>
        <a:spcBef>
          <a:spcPts val="55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1005840" rtl="0" eaLnBrk="1" latinLnBrk="0" hangingPunct="1">
        <a:lnSpc>
          <a:spcPct val="100000"/>
        </a:lnSpc>
        <a:spcBef>
          <a:spcPts val="550"/>
        </a:spcBef>
        <a:buSzPct val="9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1005840" rtl="0" eaLnBrk="1" latinLnBrk="0" hangingPunct="1">
        <a:lnSpc>
          <a:spcPct val="100000"/>
        </a:lnSpc>
        <a:spcBef>
          <a:spcPts val="5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1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3960" y="71967"/>
            <a:ext cx="8458835" cy="1295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96950" y="1450848"/>
            <a:ext cx="8458835" cy="53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7" y="269875"/>
            <a:ext cx="956945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1030" name="Picture 6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0" y="7372986"/>
            <a:ext cx="4023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5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6338" y="7372986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F95084-0C59-48C6-AF2A-5E12A39AC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ounded Rectangle 14"/>
          <p:cNvSpPr>
            <a:spLocks noChangeArrowheads="1"/>
          </p:cNvSpPr>
          <p:nvPr/>
        </p:nvSpPr>
        <p:spPr bwMode="auto">
          <a:xfrm rot="2700000">
            <a:off x="-1522492" y="1296644"/>
            <a:ext cx="755650" cy="735171"/>
          </a:xfrm>
          <a:prstGeom prst="roundRect">
            <a:avLst>
              <a:gd name="adj" fmla="val 9208"/>
            </a:avLst>
          </a:prstGeom>
          <a:solidFill>
            <a:srgbClr val="047BC1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660">
              <a:solidFill>
                <a:srgbClr val="FFFFFF"/>
              </a:solidFill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-1615282" y="1318790"/>
            <a:ext cx="937737" cy="6340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INNOVATION BLUE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#047BC1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R4 G123 B193</a:t>
            </a:r>
          </a:p>
        </p:txBody>
      </p:sp>
      <p:grpSp>
        <p:nvGrpSpPr>
          <p:cNvPr id="1035" name="Group 8"/>
          <p:cNvGrpSpPr>
            <a:grpSpLocks/>
          </p:cNvGrpSpPr>
          <p:nvPr/>
        </p:nvGrpSpPr>
        <p:grpSpPr bwMode="auto">
          <a:xfrm>
            <a:off x="-2212499" y="1901720"/>
            <a:ext cx="935990" cy="792347"/>
            <a:chOff x="-2597692" y="1077825"/>
            <a:chExt cx="850999" cy="698993"/>
          </a:xfrm>
        </p:grpSpPr>
        <p:sp>
          <p:nvSpPr>
            <p:cNvPr id="13" name="Rounded Rectangle 12"/>
            <p:cNvSpPr>
              <a:spLocks noChangeArrowheads="1"/>
            </p:cNvSpPr>
            <p:nvPr/>
          </p:nvSpPr>
          <p:spPr bwMode="auto">
            <a:xfrm rot="2700000">
              <a:off x="-2506296" y="1078515"/>
              <a:ext cx="668207" cy="666828"/>
            </a:xfrm>
            <a:prstGeom prst="roundRect">
              <a:avLst>
                <a:gd name="adj" fmla="val 9208"/>
              </a:avLst>
            </a:prstGeom>
            <a:solidFill>
              <a:srgbClr val="005B99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1980">
                <a:solidFill>
                  <a:srgbClr val="047BC1"/>
                </a:solidFill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-2597692" y="1217498"/>
              <a:ext cx="850999" cy="5593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OCEAN BLUE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#005B99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R0 G91 B153</a:t>
              </a:r>
            </a:p>
            <a:p>
              <a:pPr algn="ctr" defTabSz="1005840" eaLnBrk="1" hangingPunct="1">
                <a:defRPr/>
              </a:pPr>
              <a:endParaRPr lang="en-US" sz="88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Rounded Rectangle 10"/>
          <p:cNvSpPr>
            <a:spLocks noChangeArrowheads="1"/>
          </p:cNvSpPr>
          <p:nvPr/>
        </p:nvSpPr>
        <p:spPr bwMode="auto">
          <a:xfrm rot="2700000">
            <a:off x="-2123202" y="677731"/>
            <a:ext cx="755650" cy="735171"/>
          </a:xfrm>
          <a:prstGeom prst="roundRect">
            <a:avLst>
              <a:gd name="adj" fmla="val 9208"/>
            </a:avLst>
          </a:prstGeom>
          <a:solidFill>
            <a:srgbClr val="009DE2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660">
              <a:solidFill>
                <a:srgbClr val="FFFFFF"/>
              </a:solidFill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-2214245" y="825819"/>
            <a:ext cx="935990" cy="6340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ELECTRIC BLUE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#009DE2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R0</a:t>
            </a:r>
            <a:r>
              <a:rPr lang="en-US" sz="880" baseline="0" dirty="0">
                <a:solidFill>
                  <a:srgbClr val="FFFFFF"/>
                </a:solidFill>
              </a:rPr>
              <a:t> </a:t>
            </a:r>
            <a:r>
              <a:rPr lang="en-US" sz="880" dirty="0">
                <a:solidFill>
                  <a:srgbClr val="FFFFFF"/>
                </a:solidFill>
              </a:rPr>
              <a:t>G157 B226</a:t>
            </a:r>
          </a:p>
          <a:p>
            <a:pPr algn="ctr" defTabSz="1005840" eaLnBrk="1" hangingPunct="1">
              <a:defRPr/>
            </a:pPr>
            <a:endParaRPr lang="en-US" sz="880" dirty="0">
              <a:solidFill>
                <a:srgbClr val="FFFFFF"/>
              </a:solidFill>
            </a:endParaRPr>
          </a:p>
        </p:txBody>
      </p:sp>
      <p:sp>
        <p:nvSpPr>
          <p:cNvPr id="17" name="Rounded Rectangle 17"/>
          <p:cNvSpPr>
            <a:spLocks noChangeArrowheads="1"/>
          </p:cNvSpPr>
          <p:nvPr/>
        </p:nvSpPr>
        <p:spPr bwMode="auto">
          <a:xfrm rot="2700000">
            <a:off x="-1522492" y="4031378"/>
            <a:ext cx="755650" cy="735171"/>
          </a:xfrm>
          <a:prstGeom prst="roundRect">
            <a:avLst>
              <a:gd name="adj" fmla="val 9208"/>
            </a:avLst>
          </a:prstGeom>
          <a:solidFill>
            <a:srgbClr val="060A51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660">
              <a:solidFill>
                <a:srgbClr val="FFFFFF"/>
              </a:solidFill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-1615282" y="4066117"/>
            <a:ext cx="937737" cy="4985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MIDNIGHT BLUE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#060A51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R6 G10 B81</a:t>
            </a:r>
          </a:p>
        </p:txBody>
      </p:sp>
      <p:sp>
        <p:nvSpPr>
          <p:cNvPr id="19" name="Rounded Rectangle 20"/>
          <p:cNvSpPr>
            <a:spLocks noChangeArrowheads="1"/>
          </p:cNvSpPr>
          <p:nvPr/>
        </p:nvSpPr>
        <p:spPr bwMode="auto">
          <a:xfrm rot="2700000">
            <a:off x="-2123202" y="3412464"/>
            <a:ext cx="755650" cy="735171"/>
          </a:xfrm>
          <a:prstGeom prst="roundRect">
            <a:avLst>
              <a:gd name="adj" fmla="val 9208"/>
            </a:avLst>
          </a:prstGeom>
          <a:solidFill>
            <a:srgbClr val="000A8B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660">
              <a:solidFill>
                <a:srgbClr val="FFFFFF"/>
              </a:solidFill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-2214245" y="3447203"/>
            <a:ext cx="935990" cy="6340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TECHNOLOGY BLUE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#000A8B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R0 G10 B139</a:t>
            </a:r>
          </a:p>
        </p:txBody>
      </p:sp>
      <p:sp>
        <p:nvSpPr>
          <p:cNvPr id="21" name="Rounded Rectangle 30"/>
          <p:cNvSpPr>
            <a:spLocks noChangeArrowheads="1"/>
          </p:cNvSpPr>
          <p:nvPr/>
        </p:nvSpPr>
        <p:spPr bwMode="auto">
          <a:xfrm rot="2700000">
            <a:off x="-1522492" y="5816151"/>
            <a:ext cx="755650" cy="735171"/>
          </a:xfrm>
          <a:prstGeom prst="roundRect">
            <a:avLst>
              <a:gd name="adj" fmla="val 9208"/>
            </a:avLst>
          </a:prstGeom>
          <a:solidFill>
            <a:srgbClr val="9BA2AA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660">
              <a:solidFill>
                <a:srgbClr val="FFFFFF"/>
              </a:solidFill>
            </a:endParaRPr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-1615282" y="5895870"/>
            <a:ext cx="93773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STEEL gray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#9BA2AA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R155 G162 B170</a:t>
            </a:r>
          </a:p>
          <a:p>
            <a:pPr algn="ctr" defTabSz="1005840" eaLnBrk="1" hangingPunct="1">
              <a:defRPr/>
            </a:pPr>
            <a:endParaRPr lang="en-US" sz="880" dirty="0">
              <a:solidFill>
                <a:srgbClr val="FFFFFF"/>
              </a:solidFill>
            </a:endParaRPr>
          </a:p>
        </p:txBody>
      </p:sp>
      <p:sp>
        <p:nvSpPr>
          <p:cNvPr id="24" name="Rounded Rectangle 28"/>
          <p:cNvSpPr>
            <a:spLocks noChangeArrowheads="1"/>
          </p:cNvSpPr>
          <p:nvPr/>
        </p:nvSpPr>
        <p:spPr bwMode="auto">
          <a:xfrm rot="2700000">
            <a:off x="-2122329" y="6434138"/>
            <a:ext cx="755650" cy="733425"/>
          </a:xfrm>
          <a:prstGeom prst="roundRect">
            <a:avLst>
              <a:gd name="adj" fmla="val 9208"/>
            </a:avLst>
          </a:prstGeom>
          <a:solidFill>
            <a:srgbClr val="646A75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1980">
              <a:solidFill>
                <a:srgbClr val="047BC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-2212499" y="6581352"/>
            <a:ext cx="93599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SHALE gray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#646A75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R100 G106 B117</a:t>
            </a:r>
          </a:p>
          <a:p>
            <a:pPr algn="ctr" defTabSz="1005840" eaLnBrk="1" hangingPunct="1">
              <a:defRPr/>
            </a:pPr>
            <a:endParaRPr lang="en-US" sz="880" dirty="0">
              <a:solidFill>
                <a:srgbClr val="FFFFFF"/>
              </a:solidFill>
            </a:endParaRPr>
          </a:p>
        </p:txBody>
      </p:sp>
      <p:grpSp>
        <p:nvGrpSpPr>
          <p:cNvPr id="1046" name="Group 25"/>
          <p:cNvGrpSpPr>
            <a:grpSpLocks/>
          </p:cNvGrpSpPr>
          <p:nvPr/>
        </p:nvGrpSpPr>
        <p:grpSpPr bwMode="auto">
          <a:xfrm>
            <a:off x="-2214245" y="5186999"/>
            <a:ext cx="935990" cy="757448"/>
            <a:chOff x="-1173288" y="-603359"/>
            <a:chExt cx="850999" cy="667678"/>
          </a:xfrm>
        </p:grpSpPr>
        <p:sp>
          <p:nvSpPr>
            <p:cNvPr id="27" name="Rounded Rectangle 26"/>
            <p:cNvSpPr>
              <a:spLocks noChangeArrowheads="1"/>
            </p:cNvSpPr>
            <p:nvPr/>
          </p:nvSpPr>
          <p:spPr bwMode="auto">
            <a:xfrm rot="2700000">
              <a:off x="-1080041" y="-602934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C7CED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-1173288" y="-525650"/>
              <a:ext cx="850999" cy="5588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PIPELINE gray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#C7CED3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R199 G206 B211</a:t>
              </a:r>
            </a:p>
          </p:txBody>
        </p:sp>
      </p:grpSp>
      <p:grpSp>
        <p:nvGrpSpPr>
          <p:cNvPr id="1047" name="Group 32"/>
          <p:cNvGrpSpPr>
            <a:grpSpLocks/>
          </p:cNvGrpSpPr>
          <p:nvPr/>
        </p:nvGrpSpPr>
        <p:grpSpPr bwMode="auto">
          <a:xfrm>
            <a:off x="11380312" y="3256492"/>
            <a:ext cx="935990" cy="757450"/>
            <a:chOff x="10345556" y="3547732"/>
            <a:chExt cx="850999" cy="667678"/>
          </a:xfrm>
        </p:grpSpPr>
        <p:sp>
          <p:nvSpPr>
            <p:cNvPr id="30" name="Rounded Rectangle 33"/>
            <p:cNvSpPr>
              <a:spLocks noChangeArrowheads="1"/>
            </p:cNvSpPr>
            <p:nvPr/>
          </p:nvSpPr>
          <p:spPr bwMode="auto">
            <a:xfrm rot="2700000">
              <a:off x="10438804" y="3548157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72001E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31" name="TextBox 34"/>
            <p:cNvSpPr txBox="1">
              <a:spLocks noChangeArrowheads="1"/>
            </p:cNvSpPr>
            <p:nvPr/>
          </p:nvSpPr>
          <p:spPr bwMode="auto">
            <a:xfrm>
              <a:off x="10345556" y="3647646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DARK RED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#72001E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R114 G0 B30</a:t>
              </a:r>
            </a:p>
          </p:txBody>
        </p:sp>
      </p:grpSp>
      <p:grpSp>
        <p:nvGrpSpPr>
          <p:cNvPr id="1048" name="Group 35"/>
          <p:cNvGrpSpPr>
            <a:grpSpLocks/>
          </p:cNvGrpSpPr>
          <p:nvPr/>
        </p:nvGrpSpPr>
        <p:grpSpPr bwMode="auto">
          <a:xfrm>
            <a:off x="10779602" y="2637578"/>
            <a:ext cx="935990" cy="757450"/>
            <a:chOff x="9799634" y="3001811"/>
            <a:chExt cx="850999" cy="667678"/>
          </a:xfrm>
        </p:grpSpPr>
        <p:sp>
          <p:nvSpPr>
            <p:cNvPr id="33" name="Rounded Rectangle 36"/>
            <p:cNvSpPr>
              <a:spLocks noChangeArrowheads="1"/>
            </p:cNvSpPr>
            <p:nvPr/>
          </p:nvSpPr>
          <p:spPr bwMode="auto">
            <a:xfrm rot="2700000">
              <a:off x="9892882" y="3002236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A5202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34" name="TextBox 37"/>
            <p:cNvSpPr txBox="1">
              <a:spLocks noChangeArrowheads="1"/>
            </p:cNvSpPr>
            <p:nvPr/>
          </p:nvSpPr>
          <p:spPr bwMode="auto">
            <a:xfrm>
              <a:off x="9799634" y="3111241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LIGHT RED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#A52020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R165 G32 B32</a:t>
              </a:r>
            </a:p>
          </p:txBody>
        </p:sp>
      </p:grpSp>
      <p:grpSp>
        <p:nvGrpSpPr>
          <p:cNvPr id="1049" name="Group 38"/>
          <p:cNvGrpSpPr>
            <a:grpSpLocks/>
          </p:cNvGrpSpPr>
          <p:nvPr/>
        </p:nvGrpSpPr>
        <p:grpSpPr bwMode="auto">
          <a:xfrm>
            <a:off x="11380312" y="4506915"/>
            <a:ext cx="935990" cy="757449"/>
            <a:chOff x="10345556" y="4650585"/>
            <a:chExt cx="850999" cy="667678"/>
          </a:xfrm>
        </p:grpSpPr>
        <p:sp>
          <p:nvSpPr>
            <p:cNvPr id="36" name="Rounded Rectangle 39"/>
            <p:cNvSpPr>
              <a:spLocks noChangeArrowheads="1"/>
            </p:cNvSpPr>
            <p:nvPr/>
          </p:nvSpPr>
          <p:spPr bwMode="auto">
            <a:xfrm rot="2700000">
              <a:off x="10438803" y="4651010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44104F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37" name="TextBox 40"/>
            <p:cNvSpPr txBox="1">
              <a:spLocks noChangeArrowheads="1"/>
            </p:cNvSpPr>
            <p:nvPr/>
          </p:nvSpPr>
          <p:spPr bwMode="auto">
            <a:xfrm>
              <a:off x="10345556" y="4790146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DARK PURPLE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#44104F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R68 G16 B79</a:t>
              </a:r>
            </a:p>
          </p:txBody>
        </p:sp>
      </p:grpSp>
      <p:grpSp>
        <p:nvGrpSpPr>
          <p:cNvPr id="1050" name="Group 41"/>
          <p:cNvGrpSpPr>
            <a:grpSpLocks/>
          </p:cNvGrpSpPr>
          <p:nvPr/>
        </p:nvGrpSpPr>
        <p:grpSpPr bwMode="auto">
          <a:xfrm>
            <a:off x="10779602" y="3888001"/>
            <a:ext cx="935990" cy="757449"/>
            <a:chOff x="9799634" y="4104664"/>
            <a:chExt cx="850999" cy="667678"/>
          </a:xfrm>
        </p:grpSpPr>
        <p:sp>
          <p:nvSpPr>
            <p:cNvPr id="39" name="Rounded Rectangle 42"/>
            <p:cNvSpPr>
              <a:spLocks noChangeArrowheads="1"/>
            </p:cNvSpPr>
            <p:nvPr/>
          </p:nvSpPr>
          <p:spPr bwMode="auto">
            <a:xfrm rot="2700000">
              <a:off x="9892881" y="4105089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75004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40" name="TextBox 43"/>
            <p:cNvSpPr txBox="1">
              <a:spLocks noChangeArrowheads="1"/>
            </p:cNvSpPr>
            <p:nvPr/>
          </p:nvSpPr>
          <p:spPr bwMode="auto">
            <a:xfrm>
              <a:off x="9799634" y="4214092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LIGHT PURPLE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#75004B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R117 G0 B75</a:t>
              </a:r>
            </a:p>
          </p:txBody>
        </p:sp>
      </p:grpSp>
      <p:grpSp>
        <p:nvGrpSpPr>
          <p:cNvPr id="1051" name="Group 44"/>
          <p:cNvGrpSpPr>
            <a:grpSpLocks/>
          </p:cNvGrpSpPr>
          <p:nvPr/>
        </p:nvGrpSpPr>
        <p:grpSpPr bwMode="auto">
          <a:xfrm>
            <a:off x="11380312" y="768246"/>
            <a:ext cx="935990" cy="757449"/>
            <a:chOff x="10345556" y="1351807"/>
            <a:chExt cx="850999" cy="668172"/>
          </a:xfrm>
        </p:grpSpPr>
        <p:sp>
          <p:nvSpPr>
            <p:cNvPr id="42" name="Rounded Rectangle 45"/>
            <p:cNvSpPr>
              <a:spLocks noChangeArrowheads="1"/>
            </p:cNvSpPr>
            <p:nvPr/>
          </p:nvSpPr>
          <p:spPr bwMode="auto">
            <a:xfrm rot="2700000">
              <a:off x="10438556" y="1352479"/>
              <a:ext cx="668172" cy="666828"/>
            </a:xfrm>
            <a:prstGeom prst="roundRect">
              <a:avLst>
                <a:gd name="adj" fmla="val 9208"/>
              </a:avLst>
            </a:prstGeom>
            <a:solidFill>
              <a:srgbClr val="96690E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43" name="TextBox 46"/>
            <p:cNvSpPr txBox="1">
              <a:spLocks noChangeArrowheads="1"/>
            </p:cNvSpPr>
            <p:nvPr/>
          </p:nvSpPr>
          <p:spPr bwMode="auto">
            <a:xfrm>
              <a:off x="10345556" y="1451793"/>
              <a:ext cx="850999" cy="5592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DARK YELLOW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#96690E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R150 G105 B14</a:t>
              </a:r>
            </a:p>
            <a:p>
              <a:pPr algn="ctr" defTabSz="1005840" eaLnBrk="1" hangingPunct="1">
                <a:defRPr/>
              </a:pPr>
              <a:endParaRPr lang="en-US" sz="88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52" name="Group 47"/>
          <p:cNvGrpSpPr>
            <a:grpSpLocks/>
          </p:cNvGrpSpPr>
          <p:nvPr/>
        </p:nvGrpSpPr>
        <p:grpSpPr bwMode="auto">
          <a:xfrm>
            <a:off x="10779602" y="149333"/>
            <a:ext cx="935990" cy="757449"/>
            <a:chOff x="9799634" y="805886"/>
            <a:chExt cx="850999" cy="667678"/>
          </a:xfrm>
        </p:grpSpPr>
        <p:sp>
          <p:nvSpPr>
            <p:cNvPr id="45" name="Rounded Rectangle 48"/>
            <p:cNvSpPr>
              <a:spLocks noChangeArrowheads="1"/>
            </p:cNvSpPr>
            <p:nvPr/>
          </p:nvSpPr>
          <p:spPr bwMode="auto">
            <a:xfrm rot="2700000">
              <a:off x="9892881" y="806311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C4A3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46" name="TextBox 49"/>
            <p:cNvSpPr txBox="1">
              <a:spLocks noChangeArrowheads="1"/>
            </p:cNvSpPr>
            <p:nvPr/>
          </p:nvSpPr>
          <p:spPr bwMode="auto">
            <a:xfrm>
              <a:off x="9799634" y="945447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LIGHT YELLOW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#C4A300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R196 G163 B0</a:t>
              </a:r>
            </a:p>
          </p:txBody>
        </p:sp>
      </p:grpSp>
      <p:grpSp>
        <p:nvGrpSpPr>
          <p:cNvPr id="1053" name="Group 50"/>
          <p:cNvGrpSpPr>
            <a:grpSpLocks/>
          </p:cNvGrpSpPr>
          <p:nvPr/>
        </p:nvGrpSpPr>
        <p:grpSpPr bwMode="auto">
          <a:xfrm>
            <a:off x="11380312" y="2018665"/>
            <a:ext cx="935990" cy="755650"/>
            <a:chOff x="10345556" y="2454656"/>
            <a:chExt cx="850999" cy="667678"/>
          </a:xfrm>
        </p:grpSpPr>
        <p:sp>
          <p:nvSpPr>
            <p:cNvPr id="48" name="Rounded Rectangle 51"/>
            <p:cNvSpPr>
              <a:spLocks noChangeArrowheads="1"/>
            </p:cNvSpPr>
            <p:nvPr/>
          </p:nvSpPr>
          <p:spPr bwMode="auto">
            <a:xfrm rot="2700000">
              <a:off x="10438804" y="2455081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8E25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49" name="TextBox 52"/>
            <p:cNvSpPr txBox="1">
              <a:spLocks noChangeArrowheads="1"/>
            </p:cNvSpPr>
            <p:nvPr/>
          </p:nvSpPr>
          <p:spPr bwMode="auto">
            <a:xfrm>
              <a:off x="10345556" y="2545270"/>
              <a:ext cx="850999" cy="4405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DARK ORANGE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#8E2500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R142 G37 B0</a:t>
              </a:r>
            </a:p>
          </p:txBody>
        </p:sp>
      </p:grpSp>
      <p:grpSp>
        <p:nvGrpSpPr>
          <p:cNvPr id="1054" name="Group 53"/>
          <p:cNvGrpSpPr>
            <a:grpSpLocks/>
          </p:cNvGrpSpPr>
          <p:nvPr/>
        </p:nvGrpSpPr>
        <p:grpSpPr bwMode="auto">
          <a:xfrm>
            <a:off x="10779602" y="1399752"/>
            <a:ext cx="935990" cy="757450"/>
            <a:chOff x="9799634" y="1908735"/>
            <a:chExt cx="850999" cy="667678"/>
          </a:xfrm>
        </p:grpSpPr>
        <p:sp>
          <p:nvSpPr>
            <p:cNvPr id="51" name="Rounded Rectangle 54"/>
            <p:cNvSpPr>
              <a:spLocks noChangeArrowheads="1"/>
            </p:cNvSpPr>
            <p:nvPr/>
          </p:nvSpPr>
          <p:spPr bwMode="auto">
            <a:xfrm rot="2700000">
              <a:off x="9892882" y="1909160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AF501C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52" name="TextBox 55"/>
            <p:cNvSpPr txBox="1">
              <a:spLocks noChangeArrowheads="1"/>
            </p:cNvSpPr>
            <p:nvPr/>
          </p:nvSpPr>
          <p:spPr bwMode="auto">
            <a:xfrm>
              <a:off x="9799634" y="2048297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LIGHT ORANGE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#AF501C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R175 G80 B28</a:t>
              </a:r>
            </a:p>
          </p:txBody>
        </p:sp>
      </p:grpSp>
      <p:grpSp>
        <p:nvGrpSpPr>
          <p:cNvPr id="1055" name="Group 56"/>
          <p:cNvGrpSpPr>
            <a:grpSpLocks/>
          </p:cNvGrpSpPr>
          <p:nvPr/>
        </p:nvGrpSpPr>
        <p:grpSpPr bwMode="auto">
          <a:xfrm>
            <a:off x="11380312" y="5735743"/>
            <a:ext cx="935990" cy="755650"/>
            <a:chOff x="10345556" y="5734439"/>
            <a:chExt cx="850999" cy="667678"/>
          </a:xfrm>
        </p:grpSpPr>
        <p:sp>
          <p:nvSpPr>
            <p:cNvPr id="54" name="Rounded Rectangle 57"/>
            <p:cNvSpPr>
              <a:spLocks noChangeArrowheads="1"/>
            </p:cNvSpPr>
            <p:nvPr/>
          </p:nvSpPr>
          <p:spPr bwMode="auto">
            <a:xfrm rot="2700000">
              <a:off x="10438804" y="5734864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03444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55" name="TextBox 58"/>
            <p:cNvSpPr txBox="1">
              <a:spLocks noChangeArrowheads="1"/>
            </p:cNvSpPr>
            <p:nvPr/>
          </p:nvSpPr>
          <p:spPr bwMode="auto">
            <a:xfrm>
              <a:off x="10345556" y="5825053"/>
              <a:ext cx="850999" cy="4405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DARK TEAL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#034442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R3 G68 B66</a:t>
              </a:r>
            </a:p>
          </p:txBody>
        </p:sp>
      </p:grpSp>
      <p:grpSp>
        <p:nvGrpSpPr>
          <p:cNvPr id="1056" name="Group 59"/>
          <p:cNvGrpSpPr>
            <a:grpSpLocks/>
          </p:cNvGrpSpPr>
          <p:nvPr/>
        </p:nvGrpSpPr>
        <p:grpSpPr bwMode="auto">
          <a:xfrm>
            <a:off x="10779602" y="5116825"/>
            <a:ext cx="935990" cy="757449"/>
            <a:chOff x="9799634" y="5188518"/>
            <a:chExt cx="850999" cy="667678"/>
          </a:xfrm>
        </p:grpSpPr>
        <p:sp>
          <p:nvSpPr>
            <p:cNvPr id="57" name="Rounded Rectangle 60"/>
            <p:cNvSpPr>
              <a:spLocks noChangeArrowheads="1"/>
            </p:cNvSpPr>
            <p:nvPr/>
          </p:nvSpPr>
          <p:spPr bwMode="auto">
            <a:xfrm rot="2700000">
              <a:off x="9892882" y="5188943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1B5C77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58" name="TextBox 61"/>
            <p:cNvSpPr txBox="1">
              <a:spLocks noChangeArrowheads="1"/>
            </p:cNvSpPr>
            <p:nvPr/>
          </p:nvSpPr>
          <p:spPr bwMode="auto">
            <a:xfrm>
              <a:off x="9799634" y="5297948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LIGHT TEAL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#1B5C77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R27 G108 B119</a:t>
              </a:r>
            </a:p>
          </p:txBody>
        </p:sp>
      </p:grpSp>
      <p:grpSp>
        <p:nvGrpSpPr>
          <p:cNvPr id="1057" name="Group 62"/>
          <p:cNvGrpSpPr>
            <a:grpSpLocks/>
          </p:cNvGrpSpPr>
          <p:nvPr/>
        </p:nvGrpSpPr>
        <p:grpSpPr bwMode="auto">
          <a:xfrm>
            <a:off x="11380312" y="6986165"/>
            <a:ext cx="935990" cy="755650"/>
            <a:chOff x="10345556" y="6837290"/>
            <a:chExt cx="850999" cy="667678"/>
          </a:xfrm>
        </p:grpSpPr>
        <p:sp>
          <p:nvSpPr>
            <p:cNvPr id="60" name="Rounded Rectangle 63"/>
            <p:cNvSpPr>
              <a:spLocks noChangeArrowheads="1"/>
            </p:cNvSpPr>
            <p:nvPr/>
          </p:nvSpPr>
          <p:spPr bwMode="auto">
            <a:xfrm rot="2700000">
              <a:off x="10438804" y="6837715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27630E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61" name="TextBox 64"/>
            <p:cNvSpPr txBox="1">
              <a:spLocks noChangeArrowheads="1"/>
            </p:cNvSpPr>
            <p:nvPr/>
          </p:nvSpPr>
          <p:spPr bwMode="auto">
            <a:xfrm>
              <a:off x="10345556" y="6927903"/>
              <a:ext cx="850999" cy="4405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DARK GREEN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#27630E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R39 G99 B14</a:t>
              </a:r>
            </a:p>
          </p:txBody>
        </p:sp>
      </p:grpSp>
      <p:grpSp>
        <p:nvGrpSpPr>
          <p:cNvPr id="1058" name="Group 65"/>
          <p:cNvGrpSpPr>
            <a:grpSpLocks/>
          </p:cNvGrpSpPr>
          <p:nvPr/>
        </p:nvGrpSpPr>
        <p:grpSpPr bwMode="auto">
          <a:xfrm>
            <a:off x="10779602" y="6367251"/>
            <a:ext cx="935990" cy="755650"/>
            <a:chOff x="9799634" y="6291369"/>
            <a:chExt cx="850999" cy="667678"/>
          </a:xfrm>
        </p:grpSpPr>
        <p:sp>
          <p:nvSpPr>
            <p:cNvPr id="63" name="Rounded Rectangle 66"/>
            <p:cNvSpPr>
              <a:spLocks noChangeArrowheads="1"/>
            </p:cNvSpPr>
            <p:nvPr/>
          </p:nvSpPr>
          <p:spPr bwMode="auto">
            <a:xfrm rot="2700000">
              <a:off x="9892882" y="6291794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36931C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64" name="TextBox 67"/>
            <p:cNvSpPr txBox="1">
              <a:spLocks noChangeArrowheads="1"/>
            </p:cNvSpPr>
            <p:nvPr/>
          </p:nvSpPr>
          <p:spPr bwMode="auto">
            <a:xfrm>
              <a:off x="9799634" y="6391520"/>
              <a:ext cx="850999" cy="4405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LIGHT GREEN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#36931C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R54 G147 B28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36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960" b="1" kern="1200" spc="-110">
          <a:solidFill>
            <a:srgbClr val="047BC1"/>
          </a:solidFill>
          <a:latin typeface="Calibri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5pPr>
      <a:lvl6pPr marL="502920"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6pPr>
      <a:lvl7pPr marL="1005840"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7pPr>
      <a:lvl8pPr marL="1508760"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8pPr>
      <a:lvl9pPr marL="2011680"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9pPr>
    </p:titleStyle>
    <p:bodyStyle>
      <a:lvl1pPr marL="317818" indent="-317818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7"/>
        </a:buBlip>
        <a:defRPr kern="1200">
          <a:solidFill>
            <a:srgbClr val="060A51"/>
          </a:solidFill>
          <a:latin typeface="+mn-lt"/>
          <a:ea typeface="+mn-ea"/>
          <a:cs typeface="+mn-cs"/>
        </a:defRPr>
      </a:lvl1pPr>
      <a:lvl2pPr marL="633889" indent="-25146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7"/>
        </a:buBlip>
        <a:defRPr sz="1760" kern="1200">
          <a:solidFill>
            <a:srgbClr val="060A51"/>
          </a:solidFill>
          <a:latin typeface="+mn-lt"/>
          <a:ea typeface="+mn-ea"/>
          <a:cs typeface="+mn-cs"/>
        </a:defRPr>
      </a:lvl2pPr>
      <a:lvl3pPr marL="939483" indent="-25146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7"/>
        </a:buBlip>
        <a:defRPr sz="1540" kern="1200">
          <a:solidFill>
            <a:srgbClr val="060A51"/>
          </a:solidFill>
          <a:latin typeface="+mn-lt"/>
          <a:ea typeface="+mn-ea"/>
          <a:cs typeface="+mn-cs"/>
        </a:defRPr>
      </a:lvl3pPr>
      <a:lvl4pPr marL="1257300" indent="-25146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7"/>
        </a:buBlip>
        <a:defRPr sz="1320" kern="1200">
          <a:solidFill>
            <a:srgbClr val="060A51"/>
          </a:solidFill>
          <a:latin typeface="+mn-lt"/>
          <a:ea typeface="+mn-ea"/>
          <a:cs typeface="+mn-cs"/>
        </a:defRPr>
      </a:lvl4pPr>
      <a:lvl5pPr marL="1508760" indent="-25146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7"/>
        </a:buBlip>
        <a:defRPr sz="1320" kern="1200">
          <a:solidFill>
            <a:srgbClr val="060A5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A94A-AEF0-48E7-84AF-2E3A4708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1" y="2081914"/>
            <a:ext cx="8674100" cy="751916"/>
          </a:xfrm>
        </p:spPr>
        <p:txBody>
          <a:bodyPr vert="horz" lIns="88750" tIns="44375" rIns="88750" bIns="44375" rtlCol="0" anchor="t">
            <a:normAutofit/>
          </a:bodyPr>
          <a:lstStyle/>
          <a:p>
            <a:r>
              <a:rPr lang="en-US" sz="3080" dirty="0" err="1"/>
              <a:t>MyQuorum</a:t>
            </a:r>
            <a:r>
              <a:rPr lang="en-US" sz="3080" dirty="0"/>
              <a:t> – Invoice Retrieval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BAB37D-1F2F-4B9C-8488-46C47FB56E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1251" y="3121967"/>
            <a:ext cx="4121150" cy="852170"/>
          </a:xfrm>
        </p:spPr>
        <p:txBody>
          <a:bodyPr>
            <a:normAutofit/>
          </a:bodyPr>
          <a:lstStyle/>
          <a:p>
            <a:pPr marL="0"/>
            <a:r>
              <a:rPr lang="en-US" sz="2420" dirty="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24786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to Reporting Screen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00584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5A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Ways to Access Reports:</a:t>
            </a:r>
          </a:p>
          <a:p>
            <a:pPr marL="742950" marR="0" lvl="1" indent="-285750" algn="l" defTabSz="100584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8C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Menu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eSuite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 System  Reports</a:t>
            </a:r>
          </a:p>
          <a:p>
            <a:pPr marL="742950" marR="0" lvl="1" indent="-285750" algn="l" defTabSz="100584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8C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Search for “Reports” through search function.</a:t>
            </a:r>
          </a:p>
          <a:p>
            <a:pPr marL="228600" marR="0" lvl="1" indent="0" algn="l" defTabSz="10058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C5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C00B1-07F6-8F90-60D0-311AF9B6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18" y="1995785"/>
            <a:ext cx="5815182" cy="2811347"/>
          </a:xfrm>
          <a:prstGeom prst="rect">
            <a:avLst/>
          </a:prstGeom>
        </p:spPr>
      </p:pic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FC958873-3DC3-D5D4-8840-726F968CC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4114" y="1156782"/>
            <a:ext cx="3602867" cy="5951334"/>
          </a:xfrm>
        </p:spPr>
      </p:pic>
    </p:spTree>
    <p:extLst>
      <p:ext uri="{BB962C8B-B14F-4D97-AF65-F5344CB8AC3E}">
        <p14:creationId xmlns:p14="http://schemas.microsoft.com/office/powerpoint/2010/main" val="424701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Report Type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584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5A8C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marR="0" lvl="1" indent="0" algn="l" defTabSz="10058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C5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6C7102-B3D1-3A12-0606-9114B117B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830" y="1324328"/>
            <a:ext cx="9222740" cy="5123744"/>
          </a:xfrm>
        </p:spPr>
      </p:pic>
    </p:spTree>
    <p:extLst>
      <p:ext uri="{BB962C8B-B14F-4D97-AF65-F5344CB8AC3E}">
        <p14:creationId xmlns:p14="http://schemas.microsoft.com/office/powerpoint/2010/main" val="67108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Choosing Accounting Month and Invoice Generation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584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5A8C"/>
              </a:buClr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28600" marR="0" lvl="1" indent="0" algn="l" defTabSz="10058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C5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2E47E9-DE88-D6ED-820E-76F54EDC7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962" y="1155474"/>
            <a:ext cx="5722476" cy="5970894"/>
          </a:xfrm>
        </p:spPr>
      </p:pic>
    </p:spTree>
    <p:extLst>
      <p:ext uri="{BB962C8B-B14F-4D97-AF65-F5344CB8AC3E}">
        <p14:creationId xmlns:p14="http://schemas.microsoft.com/office/powerpoint/2010/main" val="8749062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rporate Template_020416">
  <a:themeElements>
    <a:clrScheme name="Custom 1">
      <a:dk1>
        <a:srgbClr val="060A51"/>
      </a:dk1>
      <a:lt1>
        <a:srgbClr val="FFFFFF"/>
      </a:lt1>
      <a:dk2>
        <a:srgbClr val="060A51"/>
      </a:dk2>
      <a:lt2>
        <a:srgbClr val="FFFFFF"/>
      </a:lt2>
      <a:accent1>
        <a:srgbClr val="077BC1"/>
      </a:accent1>
      <a:accent2>
        <a:srgbClr val="C4A300"/>
      </a:accent2>
      <a:accent3>
        <a:srgbClr val="AF501C"/>
      </a:accent3>
      <a:accent4>
        <a:srgbClr val="A52020"/>
      </a:accent4>
      <a:accent5>
        <a:srgbClr val="75004B"/>
      </a:accent5>
      <a:accent6>
        <a:srgbClr val="1B6C77"/>
      </a:accent6>
      <a:hlink>
        <a:srgbClr val="000A8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0a05b75b-3dfe-493f-aeec-5f02ef69f2a3" xsi:nil="true"/>
    <_dlc_DocId xmlns="0c103987-c144-46f8-b5ad-3eb8bb1a941a">ZFPDK6YC4SCS-1270461163-131</_dlc_DocId>
    <_dlc_DocIdUrl xmlns="0c103987-c144-46f8-b5ad-3eb8bb1a941a">
      <Url>https://tallgrassenergylp.sharepoint.com/sites/ITProjects/PO/_layouts/15/DocIdRedir.aspx?ID=ZFPDK6YC4SCS-1270461163-131</Url>
      <Description>ZFPDK6YC4SCS-1270461163-131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A82CE1FF5B60A34684CDFDCFC5822DAE2110005D41B955D1D30847809C9D1D1435BF43" ma:contentTypeVersion="41" ma:contentTypeDescription="" ma:contentTypeScope="" ma:versionID="08ab3f2f4f160c264636d98c5b1d6d35">
  <xsd:schema xmlns:xsd="http://www.w3.org/2001/XMLSchema" xmlns:xs="http://www.w3.org/2001/XMLSchema" xmlns:p="http://schemas.microsoft.com/office/2006/metadata/properties" xmlns:ns1="http://schemas.microsoft.com/sharepoint/v3" xmlns:ns2="0a05b75b-3dfe-493f-aeec-5f02ef69f2a3" xmlns:ns4="0c103987-c144-46f8-b5ad-3eb8bb1a941a" targetNamespace="http://schemas.microsoft.com/office/2006/metadata/properties" ma:root="true" ma:fieldsID="9c308c2b1dff1243f493932def7e2f8c" ns1:_="" ns2:_="" ns4:_="">
    <xsd:import namespace="http://schemas.microsoft.com/sharepoint/v3"/>
    <xsd:import namespace="0a05b75b-3dfe-493f-aeec-5f02ef69f2a3"/>
    <xsd:import namespace="0c103987-c144-46f8-b5ad-3eb8bb1a941a"/>
    <xsd:element name="properties">
      <xsd:complexType>
        <xsd:sequence>
          <xsd:element name="documentManagement">
            <xsd:complexType>
              <xsd:all>
                <xsd:element ref="ns2:Section" minOccurs="0"/>
                <xsd:element ref="ns1:_dlc_Exempt" minOccurs="0"/>
                <xsd:element ref="ns1:_dlc_ExpireDateSaved" minOccurs="0"/>
                <xsd:element ref="ns1:_dlc_ExpireDate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6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7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8" nillable="true" ma:displayName="Expiration Date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5b75b-3dfe-493f-aeec-5f02ef69f2a3" elementFormDefault="qualified">
    <xsd:import namespace="http://schemas.microsoft.com/office/2006/documentManagement/types"/>
    <xsd:import namespace="http://schemas.microsoft.com/office/infopath/2007/PartnerControls"/>
    <xsd:element name="Section" ma:index="2" nillable="true" ma:displayName="Section" ma:format="Dropdown" ma:internalName="Section">
      <xsd:simpleType>
        <xsd:union memberTypes="dms:Text">
          <xsd:simpleType>
            <xsd:restriction base="dms:Choice">
              <xsd:enumeration value="External Training Documents"/>
              <xsd:enumeration value="Internal Training Documents"/>
              <xsd:enumeration value="Training Pla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03987-c144-46f8-b5ad-3eb8bb1a941a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3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AD99</p:Name>
  <p:Description>General administrative and operational records of short-term value.  Includes housekeeping, departmental administration, administrative reports, etc.</p:Description>
  <p:Statement>Records should be kept for as long as needed but no longer than 3 years.</p:Statement>
  <p:PolicyItems>
    <p:PolicyItem featureId="Microsoft.Office.RecordsManagement.PolicyFeatures.PolicyAudit" staticId="0x010100A82CE1FF5B60A34684CDFDCFC5822DAE21|990474540" UniqueId="51318ddb-41e1-4054-b3a5-c442ac06bc1c">
      <p:Name>Auditing</p:Name>
      <p:Description>Audits user actions on documents and list items to the Audit Log.</p:Description>
      <p:CustomData>
        <Audit>
          <Update/>
          <MoveCopy/>
          <DeleteRestore/>
        </Audit>
      </p:CustomData>
    </p:PolicyItem>
  </p:PolicyItems>
</p:Policy>
</file>

<file path=customXml/item5.xml><?xml version="1.0" encoding="utf-8"?>
<?mso-contentType ?>
<SharedContentType xmlns="Microsoft.SharePoint.Taxonomy.ContentTypeSync" SourceId="878d0c80-8fb9-4535-8f7d-ba6610112de4" ContentTypeId="0x010100A82CE1FF5B60A34684CDFDCFC5822DAE2110" PreviousValue="false"/>
</file>

<file path=customXml/item6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6E7669-9850-47A9-A82F-55C0A5C730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12186-246F-421A-9B07-F8CC8032D622}">
  <ds:schemaRefs>
    <ds:schemaRef ds:uri="http://purl.org/dc/terms/"/>
    <ds:schemaRef ds:uri="http://schemas.microsoft.com/office/2006/documentManagement/types"/>
    <ds:schemaRef ds:uri="400e5ad8-ac86-4c8f-98be-663fde062998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8F06C6B-A289-4253-B290-93E65DC7E70C}"/>
</file>

<file path=customXml/itemProps4.xml><?xml version="1.0" encoding="utf-8"?>
<ds:datastoreItem xmlns:ds="http://schemas.openxmlformats.org/officeDocument/2006/customXml" ds:itemID="{701358BA-B7C8-494E-AD42-683DD309FA1B}"/>
</file>

<file path=customXml/itemProps5.xml><?xml version="1.0" encoding="utf-8"?>
<ds:datastoreItem xmlns:ds="http://schemas.openxmlformats.org/officeDocument/2006/customXml" ds:itemID="{6F3D2D52-210F-4EF8-904C-94A674750F4D}"/>
</file>

<file path=customXml/itemProps6.xml><?xml version="1.0" encoding="utf-8"?>
<ds:datastoreItem xmlns:ds="http://schemas.openxmlformats.org/officeDocument/2006/customXml" ds:itemID="{A7A9E622-9AEA-4D58-B37D-5FD36DC84C2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4570</TotalTime>
  <Words>44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Courier New</vt:lpstr>
      <vt:lpstr>Roboto Regular</vt:lpstr>
      <vt:lpstr>Wingdings</vt:lpstr>
      <vt:lpstr>Wingdings 2</vt:lpstr>
      <vt:lpstr>Office Theme</vt:lpstr>
      <vt:lpstr>Custom Design</vt:lpstr>
      <vt:lpstr>Corporate Template_020416</vt:lpstr>
      <vt:lpstr>MyQuorum – Invoice Retrieval</vt:lpstr>
      <vt:lpstr>Navigation to Reporting Screen</vt:lpstr>
      <vt:lpstr>Choosing Report Type</vt:lpstr>
      <vt:lpstr>Choosing Accounting Month and Invoice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Tallgrass Energy</dc:title>
  <dc:creator>Tallgrass Energy</dc:creator>
  <cp:lastModifiedBy>Garnsey, John</cp:lastModifiedBy>
  <cp:revision>33</cp:revision>
  <cp:lastPrinted>2021-07-08T21:16:03Z</cp:lastPrinted>
  <dcterms:created xsi:type="dcterms:W3CDTF">2018-06-13T17:01:01Z</dcterms:created>
  <dcterms:modified xsi:type="dcterms:W3CDTF">2022-08-11T15:50:07Z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0x010100A82CE1FF5B60A34684CDFDCFC5822DAE2110005D41B955D1D30847809C9D1D1435BF43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_dlc_DocIdItemGuid">
    <vt:lpwstr>832725fe-b882-4f0d-9937-0ce112acedb7</vt:lpwstr>
  </property>
</Properties>
</file>