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7"/>
  </p:sldMasterIdLst>
  <p:sldIdLst>
    <p:sldId id="262" r:id="rId8"/>
    <p:sldId id="263" r:id="rId9"/>
    <p:sldId id="258" r:id="rId10"/>
    <p:sldId id="264" r:id="rId11"/>
    <p:sldId id="275" r:id="rId12"/>
    <p:sldId id="266" r:id="rId13"/>
    <p:sldId id="267" r:id="rId14"/>
    <p:sldId id="268" r:id="rId15"/>
    <p:sldId id="269" r:id="rId16"/>
    <p:sldId id="270" r:id="rId17"/>
    <p:sldId id="265" r:id="rId18"/>
    <p:sldId id="271" r:id="rId19"/>
    <p:sldId id="272" r:id="rId20"/>
    <p:sldId id="311" r:id="rId21"/>
    <p:sldId id="273" r:id="rId22"/>
    <p:sldId id="293" r:id="rId23"/>
    <p:sldId id="294" r:id="rId24"/>
    <p:sldId id="274" r:id="rId25"/>
    <p:sldId id="276" r:id="rId26"/>
    <p:sldId id="291" r:id="rId27"/>
    <p:sldId id="277" r:id="rId28"/>
    <p:sldId id="292" r:id="rId29"/>
    <p:sldId id="278" r:id="rId30"/>
    <p:sldId id="279" r:id="rId31"/>
    <p:sldId id="280" r:id="rId32"/>
    <p:sldId id="281" r:id="rId33"/>
    <p:sldId id="282" r:id="rId34"/>
    <p:sldId id="295" r:id="rId35"/>
    <p:sldId id="296" r:id="rId36"/>
    <p:sldId id="297" r:id="rId37"/>
    <p:sldId id="298" r:id="rId38"/>
    <p:sldId id="358" r:id="rId39"/>
    <p:sldId id="299" r:id="rId40"/>
    <p:sldId id="316" r:id="rId41"/>
    <p:sldId id="300" r:id="rId42"/>
    <p:sldId id="302" r:id="rId43"/>
    <p:sldId id="303" r:id="rId44"/>
    <p:sldId id="304" r:id="rId45"/>
    <p:sldId id="305" r:id="rId46"/>
    <p:sldId id="344" r:id="rId47"/>
    <p:sldId id="345" r:id="rId48"/>
    <p:sldId id="346" r:id="rId49"/>
    <p:sldId id="347" r:id="rId50"/>
    <p:sldId id="348" r:id="rId51"/>
    <p:sldId id="349" r:id="rId52"/>
    <p:sldId id="350" r:id="rId53"/>
    <p:sldId id="351" r:id="rId54"/>
    <p:sldId id="352" r:id="rId55"/>
    <p:sldId id="353" r:id="rId56"/>
    <p:sldId id="357" r:id="rId57"/>
    <p:sldId id="354" r:id="rId58"/>
    <p:sldId id="355" r:id="rId59"/>
    <p:sldId id="356" r:id="rId60"/>
    <p:sldId id="360" r:id="rId61"/>
    <p:sldId id="361" r:id="rId62"/>
    <p:sldId id="362" r:id="rId63"/>
    <p:sldId id="363" r:id="rId64"/>
    <p:sldId id="308" r:id="rId65"/>
    <p:sldId id="309" r:id="rId66"/>
    <p:sldId id="312" r:id="rId67"/>
    <p:sldId id="313" r:id="rId68"/>
    <p:sldId id="314" r:id="rId69"/>
    <p:sldId id="315" r:id="rId70"/>
    <p:sldId id="317" r:id="rId71"/>
    <p:sldId id="329" r:id="rId72"/>
    <p:sldId id="318" r:id="rId73"/>
    <p:sldId id="319" r:id="rId74"/>
    <p:sldId id="320" r:id="rId75"/>
    <p:sldId id="321" r:id="rId76"/>
    <p:sldId id="322" r:id="rId77"/>
    <p:sldId id="323" r:id="rId78"/>
    <p:sldId id="324" r:id="rId79"/>
    <p:sldId id="325" r:id="rId80"/>
    <p:sldId id="326" r:id="rId81"/>
    <p:sldId id="327" r:id="rId82"/>
    <p:sldId id="328" r:id="rId83"/>
    <p:sldId id="333" r:id="rId84"/>
    <p:sldId id="330" r:id="rId85"/>
    <p:sldId id="331" r:id="rId86"/>
    <p:sldId id="335" r:id="rId87"/>
    <p:sldId id="334" r:id="rId88"/>
    <p:sldId id="336" r:id="rId89"/>
    <p:sldId id="337" r:id="rId90"/>
    <p:sldId id="338" r:id="rId91"/>
    <p:sldId id="339" r:id="rId92"/>
    <p:sldId id="340" r:id="rId93"/>
    <p:sldId id="341" r:id="rId94"/>
    <p:sldId id="342" r:id="rId95"/>
    <p:sldId id="343" r:id="rId96"/>
    <p:sldId id="359" r:id="rId97"/>
  </p:sldIdLst>
  <p:sldSz cx="12192000" cy="6858000"/>
  <p:notesSz cx="6858000" cy="9144000"/>
  <p:embeddedFontLst>
    <p:embeddedFont>
      <p:font typeface="Calibri" panose="020F0502020204030204" pitchFamily="34" charset="0"/>
      <p:regular r:id="rId98"/>
      <p:bold r:id="rId99"/>
      <p:italic r:id="rId100"/>
      <p:boldItalic r:id="rId101"/>
    </p:embeddedFont>
    <p:embeddedFont>
      <p:font typeface="Calibri Light" panose="020F0302020204030204" pitchFamily="34" charset="0"/>
      <p:regular r:id="rId102"/>
      <p:italic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801F5-508D-443E-BED3-8C3B3BF12AA5}" v="1" dt="2022-06-06T15:51:30.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47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ableStyles" Target="tableStyles.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font" Target="fonts/font5.fntdata"/><Relationship Id="rId5" Type="http://schemas.openxmlformats.org/officeDocument/2006/relationships/customXml" Target="../customXml/item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font" Target="fonts/font3.fntdata"/><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font" Target="fonts/font6.fntdata"/><Relationship Id="rId108"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microsoft.com/office/2015/10/relationships/revisionInfo" Target="revisionInfo.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 Id="rId7" Type="http://schemas.openxmlformats.org/officeDocument/2006/relationships/slideMaster" Target="slideMasters/slideMaster1.xml"/><Relationship Id="rId71" Type="http://schemas.openxmlformats.org/officeDocument/2006/relationships/slide" Target="slides/slide64.xml"/><Relationship Id="rId92"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ndel, Jennifer" userId="e9f446fb-d8f4-49db-8e4a-ea61f049f84e" providerId="ADAL" clId="{88ED4B57-AB31-405E-9474-9B18A0981196}"/>
    <pc:docChg chg="modSld">
      <pc:chgData name="Schendel, Jennifer" userId="e9f446fb-d8f4-49db-8e4a-ea61f049f84e" providerId="ADAL" clId="{88ED4B57-AB31-405E-9474-9B18A0981196}" dt="2022-05-31T14:41:11.634" v="7"/>
      <pc:docMkLst>
        <pc:docMk/>
      </pc:docMkLst>
      <pc:sldChg chg="modSp mod">
        <pc:chgData name="Schendel, Jennifer" userId="e9f446fb-d8f4-49db-8e4a-ea61f049f84e" providerId="ADAL" clId="{88ED4B57-AB31-405E-9474-9B18A0981196}" dt="2022-05-31T13:51:38.839" v="0" actId="20577"/>
        <pc:sldMkLst>
          <pc:docMk/>
          <pc:sldMk cId="234521775" sldId="297"/>
        </pc:sldMkLst>
        <pc:spChg chg="mod">
          <ac:chgData name="Schendel, Jennifer" userId="e9f446fb-d8f4-49db-8e4a-ea61f049f84e" providerId="ADAL" clId="{88ED4B57-AB31-405E-9474-9B18A0981196}" dt="2022-05-31T13:51:38.839" v="0" actId="20577"/>
          <ac:spMkLst>
            <pc:docMk/>
            <pc:sldMk cId="234521775" sldId="297"/>
            <ac:spMk id="8" creationId="{D025A32A-6A34-4C60-94F0-7918E5553473}"/>
          </ac:spMkLst>
        </pc:spChg>
      </pc:sldChg>
      <pc:sldChg chg="modSp mod">
        <pc:chgData name="Schendel, Jennifer" userId="e9f446fb-d8f4-49db-8e4a-ea61f049f84e" providerId="ADAL" clId="{88ED4B57-AB31-405E-9474-9B18A0981196}" dt="2022-05-31T14:36:53.292" v="5" actId="20577"/>
        <pc:sldMkLst>
          <pc:docMk/>
          <pc:sldMk cId="2096412492" sldId="339"/>
        </pc:sldMkLst>
        <pc:spChg chg="mod">
          <ac:chgData name="Schendel, Jennifer" userId="e9f446fb-d8f4-49db-8e4a-ea61f049f84e" providerId="ADAL" clId="{88ED4B57-AB31-405E-9474-9B18A0981196}" dt="2022-05-31T14:36:53.292" v="5" actId="20577"/>
          <ac:spMkLst>
            <pc:docMk/>
            <pc:sldMk cId="2096412492" sldId="339"/>
            <ac:spMk id="8" creationId="{D025A32A-6A34-4C60-94F0-7918E5553473}"/>
          </ac:spMkLst>
        </pc:spChg>
      </pc:sldChg>
      <pc:sldChg chg="modSp mod">
        <pc:chgData name="Schendel, Jennifer" userId="e9f446fb-d8f4-49db-8e4a-ea61f049f84e" providerId="ADAL" clId="{88ED4B57-AB31-405E-9474-9B18A0981196}" dt="2022-05-31T14:41:11.634" v="7"/>
        <pc:sldMkLst>
          <pc:docMk/>
          <pc:sldMk cId="692633222" sldId="341"/>
        </pc:sldMkLst>
        <pc:spChg chg="mod">
          <ac:chgData name="Schendel, Jennifer" userId="e9f446fb-d8f4-49db-8e4a-ea61f049f84e" providerId="ADAL" clId="{88ED4B57-AB31-405E-9474-9B18A0981196}" dt="2022-05-31T14:41:11.634" v="7"/>
          <ac:spMkLst>
            <pc:docMk/>
            <pc:sldMk cId="692633222" sldId="341"/>
            <ac:spMk id="8" creationId="{D025A32A-6A34-4C60-94F0-7918E5553473}"/>
          </ac:spMkLst>
        </pc:spChg>
      </pc:sldChg>
    </pc:docChg>
  </pc:docChgLst>
  <pc:docChgLst>
    <pc:chgData name="Morris, Shanika" userId="ef2ccd39-e46d-4423-b5f6-ff3f66d203d2" providerId="ADAL" clId="{CF793893-9A58-4EC5-9D8D-5B9D5CAB7EE9}"/>
    <pc:docChg chg="custSel modSld">
      <pc:chgData name="Morris, Shanika" userId="ef2ccd39-e46d-4423-b5f6-ff3f66d203d2" providerId="ADAL" clId="{CF793893-9A58-4EC5-9D8D-5B9D5CAB7EE9}" dt="2022-05-23T13:51:33.589" v="13" actId="27636"/>
      <pc:docMkLst>
        <pc:docMk/>
      </pc:docMkLst>
      <pc:sldChg chg="modSp mod">
        <pc:chgData name="Morris, Shanika" userId="ef2ccd39-e46d-4423-b5f6-ff3f66d203d2" providerId="ADAL" clId="{CF793893-9A58-4EC5-9D8D-5B9D5CAB7EE9}" dt="2022-05-23T13:51:32.819" v="0" actId="27636"/>
        <pc:sldMkLst>
          <pc:docMk/>
          <pc:sldMk cId="1811416919" sldId="311"/>
        </pc:sldMkLst>
        <pc:spChg chg="mod">
          <ac:chgData name="Morris, Shanika" userId="ef2ccd39-e46d-4423-b5f6-ff3f66d203d2" providerId="ADAL" clId="{CF793893-9A58-4EC5-9D8D-5B9D5CAB7EE9}" dt="2022-05-23T13:51:32.819" v="0" actId="27636"/>
          <ac:spMkLst>
            <pc:docMk/>
            <pc:sldMk cId="1811416919" sldId="311"/>
            <ac:spMk id="8" creationId="{D025A32A-6A34-4C60-94F0-7918E5553473}"/>
          </ac:spMkLst>
        </pc:spChg>
      </pc:sldChg>
      <pc:sldChg chg="modSp mod">
        <pc:chgData name="Morris, Shanika" userId="ef2ccd39-e46d-4423-b5f6-ff3f66d203d2" providerId="ADAL" clId="{CF793893-9A58-4EC5-9D8D-5B9D5CAB7EE9}" dt="2022-05-23T13:51:32.905" v="1" actId="27636"/>
        <pc:sldMkLst>
          <pc:docMk/>
          <pc:sldMk cId="1517923015" sldId="312"/>
        </pc:sldMkLst>
        <pc:spChg chg="mod">
          <ac:chgData name="Morris, Shanika" userId="ef2ccd39-e46d-4423-b5f6-ff3f66d203d2" providerId="ADAL" clId="{CF793893-9A58-4EC5-9D8D-5B9D5CAB7EE9}" dt="2022-05-23T13:51:32.905" v="1" actId="27636"/>
          <ac:spMkLst>
            <pc:docMk/>
            <pc:sldMk cId="1517923015" sldId="312"/>
            <ac:spMk id="8" creationId="{D025A32A-6A34-4C60-94F0-7918E5553473}"/>
          </ac:spMkLst>
        </pc:spChg>
      </pc:sldChg>
      <pc:sldChg chg="modSp mod">
        <pc:chgData name="Morris, Shanika" userId="ef2ccd39-e46d-4423-b5f6-ff3f66d203d2" providerId="ADAL" clId="{CF793893-9A58-4EC5-9D8D-5B9D5CAB7EE9}" dt="2022-05-23T13:51:32.958" v="2" actId="27636"/>
        <pc:sldMkLst>
          <pc:docMk/>
          <pc:sldMk cId="3336937936" sldId="313"/>
        </pc:sldMkLst>
        <pc:spChg chg="mod">
          <ac:chgData name="Morris, Shanika" userId="ef2ccd39-e46d-4423-b5f6-ff3f66d203d2" providerId="ADAL" clId="{CF793893-9A58-4EC5-9D8D-5B9D5CAB7EE9}" dt="2022-05-23T13:51:32.958" v="2" actId="27636"/>
          <ac:spMkLst>
            <pc:docMk/>
            <pc:sldMk cId="3336937936" sldId="313"/>
            <ac:spMk id="8" creationId="{D025A32A-6A34-4C60-94F0-7918E5553473}"/>
          </ac:spMkLst>
        </pc:spChg>
      </pc:sldChg>
      <pc:sldChg chg="modSp mod">
        <pc:chgData name="Morris, Shanika" userId="ef2ccd39-e46d-4423-b5f6-ff3f66d203d2" providerId="ADAL" clId="{CF793893-9A58-4EC5-9D8D-5B9D5CAB7EE9}" dt="2022-05-23T13:51:32.997" v="3" actId="27636"/>
        <pc:sldMkLst>
          <pc:docMk/>
          <pc:sldMk cId="2182163438" sldId="314"/>
        </pc:sldMkLst>
        <pc:spChg chg="mod">
          <ac:chgData name="Morris, Shanika" userId="ef2ccd39-e46d-4423-b5f6-ff3f66d203d2" providerId="ADAL" clId="{CF793893-9A58-4EC5-9D8D-5B9D5CAB7EE9}" dt="2022-05-23T13:51:32.997" v="3" actId="27636"/>
          <ac:spMkLst>
            <pc:docMk/>
            <pc:sldMk cId="2182163438" sldId="314"/>
            <ac:spMk id="8" creationId="{D025A32A-6A34-4C60-94F0-7918E5553473}"/>
          </ac:spMkLst>
        </pc:spChg>
      </pc:sldChg>
      <pc:sldChg chg="modSp mod">
        <pc:chgData name="Morris, Shanika" userId="ef2ccd39-e46d-4423-b5f6-ff3f66d203d2" providerId="ADAL" clId="{CF793893-9A58-4EC5-9D8D-5B9D5CAB7EE9}" dt="2022-05-23T13:51:33.037" v="4" actId="27636"/>
        <pc:sldMkLst>
          <pc:docMk/>
          <pc:sldMk cId="2146323798" sldId="315"/>
        </pc:sldMkLst>
        <pc:spChg chg="mod">
          <ac:chgData name="Morris, Shanika" userId="ef2ccd39-e46d-4423-b5f6-ff3f66d203d2" providerId="ADAL" clId="{CF793893-9A58-4EC5-9D8D-5B9D5CAB7EE9}" dt="2022-05-23T13:51:33.037" v="4" actId="27636"/>
          <ac:spMkLst>
            <pc:docMk/>
            <pc:sldMk cId="2146323798" sldId="315"/>
            <ac:spMk id="8" creationId="{D025A32A-6A34-4C60-94F0-7918E5553473}"/>
          </ac:spMkLst>
        </pc:spChg>
      </pc:sldChg>
      <pc:sldChg chg="modSp mod">
        <pc:chgData name="Morris, Shanika" userId="ef2ccd39-e46d-4423-b5f6-ff3f66d203d2" providerId="ADAL" clId="{CF793893-9A58-4EC5-9D8D-5B9D5CAB7EE9}" dt="2022-05-23T13:51:33.096" v="5" actId="27636"/>
        <pc:sldMkLst>
          <pc:docMk/>
          <pc:sldMk cId="3557031054" sldId="317"/>
        </pc:sldMkLst>
        <pc:spChg chg="mod">
          <ac:chgData name="Morris, Shanika" userId="ef2ccd39-e46d-4423-b5f6-ff3f66d203d2" providerId="ADAL" clId="{CF793893-9A58-4EC5-9D8D-5B9D5CAB7EE9}" dt="2022-05-23T13:51:33.096" v="5" actId="27636"/>
          <ac:spMkLst>
            <pc:docMk/>
            <pc:sldMk cId="3557031054" sldId="317"/>
            <ac:spMk id="8" creationId="{D025A32A-6A34-4C60-94F0-7918E5553473}"/>
          </ac:spMkLst>
        </pc:spChg>
      </pc:sldChg>
      <pc:sldChg chg="modSp mod">
        <pc:chgData name="Morris, Shanika" userId="ef2ccd39-e46d-4423-b5f6-ff3f66d203d2" providerId="ADAL" clId="{CF793893-9A58-4EC5-9D8D-5B9D5CAB7EE9}" dt="2022-05-23T13:51:33.183" v="7" actId="27636"/>
        <pc:sldMkLst>
          <pc:docMk/>
          <pc:sldMk cId="1140859354" sldId="318"/>
        </pc:sldMkLst>
        <pc:spChg chg="mod">
          <ac:chgData name="Morris, Shanika" userId="ef2ccd39-e46d-4423-b5f6-ff3f66d203d2" providerId="ADAL" clId="{CF793893-9A58-4EC5-9D8D-5B9D5CAB7EE9}" dt="2022-05-23T13:51:33.183" v="7" actId="27636"/>
          <ac:spMkLst>
            <pc:docMk/>
            <pc:sldMk cId="1140859354" sldId="318"/>
            <ac:spMk id="8" creationId="{D025A32A-6A34-4C60-94F0-7918E5553473}"/>
          </ac:spMkLst>
        </pc:spChg>
      </pc:sldChg>
      <pc:sldChg chg="modSp mod">
        <pc:chgData name="Morris, Shanika" userId="ef2ccd39-e46d-4423-b5f6-ff3f66d203d2" providerId="ADAL" clId="{CF793893-9A58-4EC5-9D8D-5B9D5CAB7EE9}" dt="2022-05-23T13:51:33.223" v="8" actId="27636"/>
        <pc:sldMkLst>
          <pc:docMk/>
          <pc:sldMk cId="3730378948" sldId="319"/>
        </pc:sldMkLst>
        <pc:spChg chg="mod">
          <ac:chgData name="Morris, Shanika" userId="ef2ccd39-e46d-4423-b5f6-ff3f66d203d2" providerId="ADAL" clId="{CF793893-9A58-4EC5-9D8D-5B9D5CAB7EE9}" dt="2022-05-23T13:51:33.223" v="8" actId="27636"/>
          <ac:spMkLst>
            <pc:docMk/>
            <pc:sldMk cId="3730378948" sldId="319"/>
            <ac:spMk id="8" creationId="{D025A32A-6A34-4C60-94F0-7918E5553473}"/>
          </ac:spMkLst>
        </pc:spChg>
      </pc:sldChg>
      <pc:sldChg chg="modSp mod">
        <pc:chgData name="Morris, Shanika" userId="ef2ccd39-e46d-4423-b5f6-ff3f66d203d2" providerId="ADAL" clId="{CF793893-9A58-4EC5-9D8D-5B9D5CAB7EE9}" dt="2022-05-23T13:51:33.293" v="9" actId="27636"/>
        <pc:sldMkLst>
          <pc:docMk/>
          <pc:sldMk cId="3590166667" sldId="320"/>
        </pc:sldMkLst>
        <pc:spChg chg="mod">
          <ac:chgData name="Morris, Shanika" userId="ef2ccd39-e46d-4423-b5f6-ff3f66d203d2" providerId="ADAL" clId="{CF793893-9A58-4EC5-9D8D-5B9D5CAB7EE9}" dt="2022-05-23T13:51:33.293" v="9" actId="27636"/>
          <ac:spMkLst>
            <pc:docMk/>
            <pc:sldMk cId="3590166667" sldId="320"/>
            <ac:spMk id="8" creationId="{D025A32A-6A34-4C60-94F0-7918E5553473}"/>
          </ac:spMkLst>
        </pc:spChg>
      </pc:sldChg>
      <pc:sldChg chg="modSp mod">
        <pc:chgData name="Morris, Shanika" userId="ef2ccd39-e46d-4423-b5f6-ff3f66d203d2" providerId="ADAL" clId="{CF793893-9A58-4EC5-9D8D-5B9D5CAB7EE9}" dt="2022-05-23T13:51:33.328" v="10" actId="27636"/>
        <pc:sldMkLst>
          <pc:docMk/>
          <pc:sldMk cId="3869156668" sldId="321"/>
        </pc:sldMkLst>
        <pc:spChg chg="mod">
          <ac:chgData name="Morris, Shanika" userId="ef2ccd39-e46d-4423-b5f6-ff3f66d203d2" providerId="ADAL" clId="{CF793893-9A58-4EC5-9D8D-5B9D5CAB7EE9}" dt="2022-05-23T13:51:33.328" v="10" actId="27636"/>
          <ac:spMkLst>
            <pc:docMk/>
            <pc:sldMk cId="3869156668" sldId="321"/>
            <ac:spMk id="8" creationId="{D025A32A-6A34-4C60-94F0-7918E5553473}"/>
          </ac:spMkLst>
        </pc:spChg>
      </pc:sldChg>
      <pc:sldChg chg="modSp mod">
        <pc:chgData name="Morris, Shanika" userId="ef2ccd39-e46d-4423-b5f6-ff3f66d203d2" providerId="ADAL" clId="{CF793893-9A58-4EC5-9D8D-5B9D5CAB7EE9}" dt="2022-05-23T13:51:33.510" v="11" actId="27636"/>
        <pc:sldMkLst>
          <pc:docMk/>
          <pc:sldMk cId="1802326630" sldId="322"/>
        </pc:sldMkLst>
        <pc:spChg chg="mod">
          <ac:chgData name="Morris, Shanika" userId="ef2ccd39-e46d-4423-b5f6-ff3f66d203d2" providerId="ADAL" clId="{CF793893-9A58-4EC5-9D8D-5B9D5CAB7EE9}" dt="2022-05-23T13:51:33.510" v="11" actId="27636"/>
          <ac:spMkLst>
            <pc:docMk/>
            <pc:sldMk cId="1802326630" sldId="322"/>
            <ac:spMk id="8" creationId="{D025A32A-6A34-4C60-94F0-7918E5553473}"/>
          </ac:spMkLst>
        </pc:spChg>
      </pc:sldChg>
      <pc:sldChg chg="modSp mod">
        <pc:chgData name="Morris, Shanika" userId="ef2ccd39-e46d-4423-b5f6-ff3f66d203d2" providerId="ADAL" clId="{CF793893-9A58-4EC5-9D8D-5B9D5CAB7EE9}" dt="2022-05-23T13:51:33.138" v="6" actId="27636"/>
        <pc:sldMkLst>
          <pc:docMk/>
          <pc:sldMk cId="2054511508" sldId="329"/>
        </pc:sldMkLst>
        <pc:spChg chg="mod">
          <ac:chgData name="Morris, Shanika" userId="ef2ccd39-e46d-4423-b5f6-ff3f66d203d2" providerId="ADAL" clId="{CF793893-9A58-4EC5-9D8D-5B9D5CAB7EE9}" dt="2022-05-23T13:51:33.138" v="6" actId="27636"/>
          <ac:spMkLst>
            <pc:docMk/>
            <pc:sldMk cId="2054511508" sldId="329"/>
            <ac:spMk id="8" creationId="{D025A32A-6A34-4C60-94F0-7918E5553473}"/>
          </ac:spMkLst>
        </pc:spChg>
      </pc:sldChg>
      <pc:sldChg chg="modSp mod">
        <pc:chgData name="Morris, Shanika" userId="ef2ccd39-e46d-4423-b5f6-ff3f66d203d2" providerId="ADAL" clId="{CF793893-9A58-4EC5-9D8D-5B9D5CAB7EE9}" dt="2022-05-23T13:51:33.561" v="12" actId="27636"/>
        <pc:sldMkLst>
          <pc:docMk/>
          <pc:sldMk cId="1577547329" sldId="342"/>
        </pc:sldMkLst>
        <pc:spChg chg="mod">
          <ac:chgData name="Morris, Shanika" userId="ef2ccd39-e46d-4423-b5f6-ff3f66d203d2" providerId="ADAL" clId="{CF793893-9A58-4EC5-9D8D-5B9D5CAB7EE9}" dt="2022-05-23T13:51:33.561" v="12" actId="27636"/>
          <ac:spMkLst>
            <pc:docMk/>
            <pc:sldMk cId="1577547329" sldId="342"/>
            <ac:spMk id="8" creationId="{D025A32A-6A34-4C60-94F0-7918E5553473}"/>
          </ac:spMkLst>
        </pc:spChg>
      </pc:sldChg>
      <pc:sldChg chg="modSp mod">
        <pc:chgData name="Morris, Shanika" userId="ef2ccd39-e46d-4423-b5f6-ff3f66d203d2" providerId="ADAL" clId="{CF793893-9A58-4EC5-9D8D-5B9D5CAB7EE9}" dt="2022-05-23T13:51:33.589" v="13" actId="27636"/>
        <pc:sldMkLst>
          <pc:docMk/>
          <pc:sldMk cId="320944683" sldId="343"/>
        </pc:sldMkLst>
        <pc:spChg chg="mod">
          <ac:chgData name="Morris, Shanika" userId="ef2ccd39-e46d-4423-b5f6-ff3f66d203d2" providerId="ADAL" clId="{CF793893-9A58-4EC5-9D8D-5B9D5CAB7EE9}" dt="2022-05-23T13:51:33.589" v="13" actId="27636"/>
          <ac:spMkLst>
            <pc:docMk/>
            <pc:sldMk cId="320944683" sldId="343"/>
            <ac:spMk id="8" creationId="{D025A32A-6A34-4C60-94F0-7918E5553473}"/>
          </ac:spMkLst>
        </pc:spChg>
      </pc:sldChg>
    </pc:docChg>
  </pc:docChgLst>
  <pc:docChgLst>
    <pc:chgData name="Starke, Sarah" userId="3b6ea8ad-4a20-404a-8503-2ad3fbd9ba89" providerId="ADAL" clId="{F26801F5-508D-443E-BED3-8C3B3BF12AA5}"/>
    <pc:docChg chg="custSel modSld sldOrd">
      <pc:chgData name="Starke, Sarah" userId="3b6ea8ad-4a20-404a-8503-2ad3fbd9ba89" providerId="ADAL" clId="{F26801F5-508D-443E-BED3-8C3B3BF12AA5}" dt="2022-06-06T16:04:11.126" v="133" actId="33524"/>
      <pc:docMkLst>
        <pc:docMk/>
      </pc:docMkLst>
      <pc:sldChg chg="modSp mod ord">
        <pc:chgData name="Starke, Sarah" userId="3b6ea8ad-4a20-404a-8503-2ad3fbd9ba89" providerId="ADAL" clId="{F26801F5-508D-443E-BED3-8C3B3BF12AA5}" dt="2022-06-06T15:48:28.610" v="9"/>
        <pc:sldMkLst>
          <pc:docMk/>
          <pc:sldMk cId="2817155606" sldId="263"/>
        </pc:sldMkLst>
        <pc:spChg chg="mod">
          <ac:chgData name="Starke, Sarah" userId="3b6ea8ad-4a20-404a-8503-2ad3fbd9ba89" providerId="ADAL" clId="{F26801F5-508D-443E-BED3-8C3B3BF12AA5}" dt="2022-06-06T15:47:20.650" v="2" actId="33524"/>
          <ac:spMkLst>
            <pc:docMk/>
            <pc:sldMk cId="2817155606" sldId="263"/>
            <ac:spMk id="8" creationId="{D025A32A-6A34-4C60-94F0-7918E5553473}"/>
          </ac:spMkLst>
        </pc:spChg>
      </pc:sldChg>
      <pc:sldChg chg="modSp mod ord">
        <pc:chgData name="Starke, Sarah" userId="3b6ea8ad-4a20-404a-8503-2ad3fbd9ba89" providerId="ADAL" clId="{F26801F5-508D-443E-BED3-8C3B3BF12AA5}" dt="2022-06-06T15:48:42.353" v="11"/>
        <pc:sldMkLst>
          <pc:docMk/>
          <pc:sldMk cId="1862342697" sldId="264"/>
        </pc:sldMkLst>
        <pc:spChg chg="mod">
          <ac:chgData name="Starke, Sarah" userId="3b6ea8ad-4a20-404a-8503-2ad3fbd9ba89" providerId="ADAL" clId="{F26801F5-508D-443E-BED3-8C3B3BF12AA5}" dt="2022-06-06T15:47:27.415" v="3" actId="33524"/>
          <ac:spMkLst>
            <pc:docMk/>
            <pc:sldMk cId="1862342697" sldId="264"/>
            <ac:spMk id="8" creationId="{D025A32A-6A34-4C60-94F0-7918E5553473}"/>
          </ac:spMkLst>
        </pc:spChg>
      </pc:sldChg>
      <pc:sldChg chg="modSp mod">
        <pc:chgData name="Starke, Sarah" userId="3b6ea8ad-4a20-404a-8503-2ad3fbd9ba89" providerId="ADAL" clId="{F26801F5-508D-443E-BED3-8C3B3BF12AA5}" dt="2022-06-06T15:49:11.364" v="12" actId="33524"/>
        <pc:sldMkLst>
          <pc:docMk/>
          <pc:sldMk cId="3777743078" sldId="268"/>
        </pc:sldMkLst>
        <pc:spChg chg="mod">
          <ac:chgData name="Starke, Sarah" userId="3b6ea8ad-4a20-404a-8503-2ad3fbd9ba89" providerId="ADAL" clId="{F26801F5-508D-443E-BED3-8C3B3BF12AA5}" dt="2022-06-06T15:49:11.364" v="12" actId="33524"/>
          <ac:spMkLst>
            <pc:docMk/>
            <pc:sldMk cId="3777743078" sldId="268"/>
            <ac:spMk id="8" creationId="{D025A32A-6A34-4C60-94F0-7918E5553473}"/>
          </ac:spMkLst>
        </pc:spChg>
      </pc:sldChg>
      <pc:sldChg chg="modSp mod">
        <pc:chgData name="Starke, Sarah" userId="3b6ea8ad-4a20-404a-8503-2ad3fbd9ba89" providerId="ADAL" clId="{F26801F5-508D-443E-BED3-8C3B3BF12AA5}" dt="2022-06-06T15:51:11.302" v="22" actId="20577"/>
        <pc:sldMkLst>
          <pc:docMk/>
          <pc:sldMk cId="804922722" sldId="273"/>
        </pc:sldMkLst>
        <pc:spChg chg="mod">
          <ac:chgData name="Starke, Sarah" userId="3b6ea8ad-4a20-404a-8503-2ad3fbd9ba89" providerId="ADAL" clId="{F26801F5-508D-443E-BED3-8C3B3BF12AA5}" dt="2022-06-06T15:51:11.302" v="22" actId="20577"/>
          <ac:spMkLst>
            <pc:docMk/>
            <pc:sldMk cId="804922722" sldId="273"/>
            <ac:spMk id="8" creationId="{D025A32A-6A34-4C60-94F0-7918E5553473}"/>
          </ac:spMkLst>
        </pc:spChg>
      </pc:sldChg>
      <pc:sldChg chg="modSp mod">
        <pc:chgData name="Starke, Sarah" userId="3b6ea8ad-4a20-404a-8503-2ad3fbd9ba89" providerId="ADAL" clId="{F26801F5-508D-443E-BED3-8C3B3BF12AA5}" dt="2022-06-06T15:53:28.444" v="33" actId="20577"/>
        <pc:sldMkLst>
          <pc:docMk/>
          <pc:sldMk cId="2569937909" sldId="276"/>
        </pc:sldMkLst>
        <pc:spChg chg="mod">
          <ac:chgData name="Starke, Sarah" userId="3b6ea8ad-4a20-404a-8503-2ad3fbd9ba89" providerId="ADAL" clId="{F26801F5-508D-443E-BED3-8C3B3BF12AA5}" dt="2022-06-06T15:53:28.444" v="33" actId="20577"/>
          <ac:spMkLst>
            <pc:docMk/>
            <pc:sldMk cId="2569937909" sldId="276"/>
            <ac:spMk id="8" creationId="{D025A32A-6A34-4C60-94F0-7918E5553473}"/>
          </ac:spMkLst>
        </pc:spChg>
      </pc:sldChg>
      <pc:sldChg chg="modSp mod">
        <pc:chgData name="Starke, Sarah" userId="3b6ea8ad-4a20-404a-8503-2ad3fbd9ba89" providerId="ADAL" clId="{F26801F5-508D-443E-BED3-8C3B3BF12AA5}" dt="2022-06-06T15:54:23.451" v="34" actId="33524"/>
        <pc:sldMkLst>
          <pc:docMk/>
          <pc:sldMk cId="2307121429" sldId="278"/>
        </pc:sldMkLst>
        <pc:spChg chg="mod">
          <ac:chgData name="Starke, Sarah" userId="3b6ea8ad-4a20-404a-8503-2ad3fbd9ba89" providerId="ADAL" clId="{F26801F5-508D-443E-BED3-8C3B3BF12AA5}" dt="2022-06-06T15:54:23.451" v="34" actId="33524"/>
          <ac:spMkLst>
            <pc:docMk/>
            <pc:sldMk cId="2307121429" sldId="278"/>
            <ac:spMk id="8" creationId="{D025A32A-6A34-4C60-94F0-7918E5553473}"/>
          </ac:spMkLst>
        </pc:spChg>
      </pc:sldChg>
      <pc:sldChg chg="modSp mod">
        <pc:chgData name="Starke, Sarah" userId="3b6ea8ad-4a20-404a-8503-2ad3fbd9ba89" providerId="ADAL" clId="{F26801F5-508D-443E-BED3-8C3B3BF12AA5}" dt="2022-06-06T15:54:33.093" v="35" actId="33524"/>
        <pc:sldMkLst>
          <pc:docMk/>
          <pc:sldMk cId="3639574487" sldId="279"/>
        </pc:sldMkLst>
        <pc:spChg chg="mod">
          <ac:chgData name="Starke, Sarah" userId="3b6ea8ad-4a20-404a-8503-2ad3fbd9ba89" providerId="ADAL" clId="{F26801F5-508D-443E-BED3-8C3B3BF12AA5}" dt="2022-06-06T15:54:33.093" v="35" actId="33524"/>
          <ac:spMkLst>
            <pc:docMk/>
            <pc:sldMk cId="3639574487" sldId="279"/>
            <ac:spMk id="8" creationId="{D025A32A-6A34-4C60-94F0-7918E5553473}"/>
          </ac:spMkLst>
        </pc:spChg>
      </pc:sldChg>
      <pc:sldChg chg="modSp mod">
        <pc:chgData name="Starke, Sarah" userId="3b6ea8ad-4a20-404a-8503-2ad3fbd9ba89" providerId="ADAL" clId="{F26801F5-508D-443E-BED3-8C3B3BF12AA5}" dt="2022-06-06T15:54:43.197" v="37" actId="33524"/>
        <pc:sldMkLst>
          <pc:docMk/>
          <pc:sldMk cId="361775017" sldId="280"/>
        </pc:sldMkLst>
        <pc:spChg chg="mod">
          <ac:chgData name="Starke, Sarah" userId="3b6ea8ad-4a20-404a-8503-2ad3fbd9ba89" providerId="ADAL" clId="{F26801F5-508D-443E-BED3-8C3B3BF12AA5}" dt="2022-06-06T15:54:43.197" v="37" actId="33524"/>
          <ac:spMkLst>
            <pc:docMk/>
            <pc:sldMk cId="361775017" sldId="280"/>
            <ac:spMk id="8" creationId="{D025A32A-6A34-4C60-94F0-7918E5553473}"/>
          </ac:spMkLst>
        </pc:spChg>
      </pc:sldChg>
      <pc:sldChg chg="modSp mod">
        <pc:chgData name="Starke, Sarah" userId="3b6ea8ad-4a20-404a-8503-2ad3fbd9ba89" providerId="ADAL" clId="{F26801F5-508D-443E-BED3-8C3B3BF12AA5}" dt="2022-06-06T15:55:14.624" v="39" actId="5793"/>
        <pc:sldMkLst>
          <pc:docMk/>
          <pc:sldMk cId="2658331020" sldId="281"/>
        </pc:sldMkLst>
        <pc:spChg chg="mod">
          <ac:chgData name="Starke, Sarah" userId="3b6ea8ad-4a20-404a-8503-2ad3fbd9ba89" providerId="ADAL" clId="{F26801F5-508D-443E-BED3-8C3B3BF12AA5}" dt="2022-06-06T15:55:14.624" v="39" actId="5793"/>
          <ac:spMkLst>
            <pc:docMk/>
            <pc:sldMk cId="2658331020" sldId="281"/>
            <ac:spMk id="8" creationId="{D025A32A-6A34-4C60-94F0-7918E5553473}"/>
          </ac:spMkLst>
        </pc:spChg>
      </pc:sldChg>
      <pc:sldChg chg="modSp mod">
        <pc:chgData name="Starke, Sarah" userId="3b6ea8ad-4a20-404a-8503-2ad3fbd9ba89" providerId="ADAL" clId="{F26801F5-508D-443E-BED3-8C3B3BF12AA5}" dt="2022-06-06T15:56:02.039" v="70" actId="6549"/>
        <pc:sldMkLst>
          <pc:docMk/>
          <pc:sldMk cId="2642836607" sldId="282"/>
        </pc:sldMkLst>
        <pc:spChg chg="mod">
          <ac:chgData name="Starke, Sarah" userId="3b6ea8ad-4a20-404a-8503-2ad3fbd9ba89" providerId="ADAL" clId="{F26801F5-508D-443E-BED3-8C3B3BF12AA5}" dt="2022-06-06T15:56:02.039" v="70" actId="6549"/>
          <ac:spMkLst>
            <pc:docMk/>
            <pc:sldMk cId="2642836607" sldId="282"/>
            <ac:spMk id="8" creationId="{D025A32A-6A34-4C60-94F0-7918E5553473}"/>
          </ac:spMkLst>
        </pc:spChg>
      </pc:sldChg>
      <pc:sldChg chg="modSp mod">
        <pc:chgData name="Starke, Sarah" userId="3b6ea8ad-4a20-404a-8503-2ad3fbd9ba89" providerId="ADAL" clId="{F26801F5-508D-443E-BED3-8C3B3BF12AA5}" dt="2022-06-06T15:51:35.799" v="23" actId="33524"/>
        <pc:sldMkLst>
          <pc:docMk/>
          <pc:sldMk cId="28845261" sldId="293"/>
        </pc:sldMkLst>
        <pc:spChg chg="mod">
          <ac:chgData name="Starke, Sarah" userId="3b6ea8ad-4a20-404a-8503-2ad3fbd9ba89" providerId="ADAL" clId="{F26801F5-508D-443E-BED3-8C3B3BF12AA5}" dt="2022-06-06T15:51:35.799" v="23" actId="33524"/>
          <ac:spMkLst>
            <pc:docMk/>
            <pc:sldMk cId="28845261" sldId="293"/>
            <ac:spMk id="8" creationId="{D025A32A-6A34-4C60-94F0-7918E5553473}"/>
          </ac:spMkLst>
        </pc:spChg>
      </pc:sldChg>
      <pc:sldChg chg="modSp mod">
        <pc:chgData name="Starke, Sarah" userId="3b6ea8ad-4a20-404a-8503-2ad3fbd9ba89" providerId="ADAL" clId="{F26801F5-508D-443E-BED3-8C3B3BF12AA5}" dt="2022-06-06T15:52:29.088" v="25" actId="33524"/>
        <pc:sldMkLst>
          <pc:docMk/>
          <pc:sldMk cId="4238953156" sldId="294"/>
        </pc:sldMkLst>
        <pc:spChg chg="mod">
          <ac:chgData name="Starke, Sarah" userId="3b6ea8ad-4a20-404a-8503-2ad3fbd9ba89" providerId="ADAL" clId="{F26801F5-508D-443E-BED3-8C3B3BF12AA5}" dt="2022-06-06T15:52:29.088" v="25" actId="33524"/>
          <ac:spMkLst>
            <pc:docMk/>
            <pc:sldMk cId="4238953156" sldId="294"/>
            <ac:spMk id="8" creationId="{D025A32A-6A34-4C60-94F0-7918E5553473}"/>
          </ac:spMkLst>
        </pc:spChg>
      </pc:sldChg>
      <pc:sldChg chg="modSp mod">
        <pc:chgData name="Starke, Sarah" userId="3b6ea8ad-4a20-404a-8503-2ad3fbd9ba89" providerId="ADAL" clId="{F26801F5-508D-443E-BED3-8C3B3BF12AA5}" dt="2022-06-06T15:56:24.718" v="75" actId="20577"/>
        <pc:sldMkLst>
          <pc:docMk/>
          <pc:sldMk cId="3324871384" sldId="295"/>
        </pc:sldMkLst>
        <pc:spChg chg="mod">
          <ac:chgData name="Starke, Sarah" userId="3b6ea8ad-4a20-404a-8503-2ad3fbd9ba89" providerId="ADAL" clId="{F26801F5-508D-443E-BED3-8C3B3BF12AA5}" dt="2022-06-06T15:56:24.718" v="75" actId="20577"/>
          <ac:spMkLst>
            <pc:docMk/>
            <pc:sldMk cId="3324871384" sldId="295"/>
            <ac:spMk id="8" creationId="{D025A32A-6A34-4C60-94F0-7918E5553473}"/>
          </ac:spMkLst>
        </pc:spChg>
      </pc:sldChg>
      <pc:sldChg chg="modSp mod">
        <pc:chgData name="Starke, Sarah" userId="3b6ea8ad-4a20-404a-8503-2ad3fbd9ba89" providerId="ADAL" clId="{F26801F5-508D-443E-BED3-8C3B3BF12AA5}" dt="2022-06-06T15:56:48.331" v="76" actId="33524"/>
        <pc:sldMkLst>
          <pc:docMk/>
          <pc:sldMk cId="1888915660" sldId="296"/>
        </pc:sldMkLst>
        <pc:spChg chg="mod">
          <ac:chgData name="Starke, Sarah" userId="3b6ea8ad-4a20-404a-8503-2ad3fbd9ba89" providerId="ADAL" clId="{F26801F5-508D-443E-BED3-8C3B3BF12AA5}" dt="2022-06-06T15:56:48.331" v="76" actId="33524"/>
          <ac:spMkLst>
            <pc:docMk/>
            <pc:sldMk cId="1888915660" sldId="296"/>
            <ac:spMk id="8" creationId="{D025A32A-6A34-4C60-94F0-7918E5553473}"/>
          </ac:spMkLst>
        </pc:spChg>
      </pc:sldChg>
      <pc:sldChg chg="modSp mod">
        <pc:chgData name="Starke, Sarah" userId="3b6ea8ad-4a20-404a-8503-2ad3fbd9ba89" providerId="ADAL" clId="{F26801F5-508D-443E-BED3-8C3B3BF12AA5}" dt="2022-06-06T15:57:07.536" v="77" actId="33524"/>
        <pc:sldMkLst>
          <pc:docMk/>
          <pc:sldMk cId="234521775" sldId="297"/>
        </pc:sldMkLst>
        <pc:spChg chg="mod">
          <ac:chgData name="Starke, Sarah" userId="3b6ea8ad-4a20-404a-8503-2ad3fbd9ba89" providerId="ADAL" clId="{F26801F5-508D-443E-BED3-8C3B3BF12AA5}" dt="2022-06-06T15:57:07.536" v="77" actId="33524"/>
          <ac:spMkLst>
            <pc:docMk/>
            <pc:sldMk cId="234521775" sldId="297"/>
            <ac:spMk id="8" creationId="{D025A32A-6A34-4C60-94F0-7918E5553473}"/>
          </ac:spMkLst>
        </pc:spChg>
      </pc:sldChg>
      <pc:sldChg chg="modSp mod">
        <pc:chgData name="Starke, Sarah" userId="3b6ea8ad-4a20-404a-8503-2ad3fbd9ba89" providerId="ADAL" clId="{F26801F5-508D-443E-BED3-8C3B3BF12AA5}" dt="2022-06-06T15:57:26.815" v="78" actId="33524"/>
        <pc:sldMkLst>
          <pc:docMk/>
          <pc:sldMk cId="2245404817" sldId="298"/>
        </pc:sldMkLst>
        <pc:spChg chg="mod">
          <ac:chgData name="Starke, Sarah" userId="3b6ea8ad-4a20-404a-8503-2ad3fbd9ba89" providerId="ADAL" clId="{F26801F5-508D-443E-BED3-8C3B3BF12AA5}" dt="2022-06-06T15:57:26.815" v="78" actId="33524"/>
          <ac:spMkLst>
            <pc:docMk/>
            <pc:sldMk cId="2245404817" sldId="298"/>
            <ac:spMk id="8" creationId="{D025A32A-6A34-4C60-94F0-7918E5553473}"/>
          </ac:spMkLst>
        </pc:spChg>
      </pc:sldChg>
      <pc:sldChg chg="modSp mod">
        <pc:chgData name="Starke, Sarah" userId="3b6ea8ad-4a20-404a-8503-2ad3fbd9ba89" providerId="ADAL" clId="{F26801F5-508D-443E-BED3-8C3B3BF12AA5}" dt="2022-06-06T15:59:18.101" v="79" actId="33524"/>
        <pc:sldMkLst>
          <pc:docMk/>
          <pc:sldMk cId="2744848348" sldId="309"/>
        </pc:sldMkLst>
        <pc:spChg chg="mod">
          <ac:chgData name="Starke, Sarah" userId="3b6ea8ad-4a20-404a-8503-2ad3fbd9ba89" providerId="ADAL" clId="{F26801F5-508D-443E-BED3-8C3B3BF12AA5}" dt="2022-06-06T15:59:18.101" v="79" actId="33524"/>
          <ac:spMkLst>
            <pc:docMk/>
            <pc:sldMk cId="2744848348" sldId="309"/>
            <ac:spMk id="8" creationId="{D025A32A-6A34-4C60-94F0-7918E5553473}"/>
          </ac:spMkLst>
        </pc:spChg>
      </pc:sldChg>
      <pc:sldChg chg="modSp mod">
        <pc:chgData name="Starke, Sarah" userId="3b6ea8ad-4a20-404a-8503-2ad3fbd9ba89" providerId="ADAL" clId="{F26801F5-508D-443E-BED3-8C3B3BF12AA5}" dt="2022-06-06T15:50:20.161" v="16" actId="1076"/>
        <pc:sldMkLst>
          <pc:docMk/>
          <pc:sldMk cId="1811416919" sldId="311"/>
        </pc:sldMkLst>
        <pc:picChg chg="mod">
          <ac:chgData name="Starke, Sarah" userId="3b6ea8ad-4a20-404a-8503-2ad3fbd9ba89" providerId="ADAL" clId="{F26801F5-508D-443E-BED3-8C3B3BF12AA5}" dt="2022-06-06T15:50:08.695" v="14" actId="1076"/>
          <ac:picMkLst>
            <pc:docMk/>
            <pc:sldMk cId="1811416919" sldId="311"/>
            <ac:picMk id="10" creationId="{2BFA900C-26F0-4E90-87EE-6A0426C7CA37}"/>
          </ac:picMkLst>
        </pc:picChg>
        <pc:picChg chg="mod">
          <ac:chgData name="Starke, Sarah" userId="3b6ea8ad-4a20-404a-8503-2ad3fbd9ba89" providerId="ADAL" clId="{F26801F5-508D-443E-BED3-8C3B3BF12AA5}" dt="2022-06-06T15:50:20.161" v="16" actId="1076"/>
          <ac:picMkLst>
            <pc:docMk/>
            <pc:sldMk cId="1811416919" sldId="311"/>
            <ac:picMk id="12" creationId="{BECA03CA-D60D-4696-83AE-DC9165F99508}"/>
          </ac:picMkLst>
        </pc:picChg>
      </pc:sldChg>
      <pc:sldChg chg="modSp mod">
        <pc:chgData name="Starke, Sarah" userId="3b6ea8ad-4a20-404a-8503-2ad3fbd9ba89" providerId="ADAL" clId="{F26801F5-508D-443E-BED3-8C3B3BF12AA5}" dt="2022-06-06T16:00:02.547" v="80" actId="33524"/>
        <pc:sldMkLst>
          <pc:docMk/>
          <pc:sldMk cId="2146323798" sldId="315"/>
        </pc:sldMkLst>
        <pc:spChg chg="mod">
          <ac:chgData name="Starke, Sarah" userId="3b6ea8ad-4a20-404a-8503-2ad3fbd9ba89" providerId="ADAL" clId="{F26801F5-508D-443E-BED3-8C3B3BF12AA5}" dt="2022-06-06T16:00:02.547" v="80" actId="33524"/>
          <ac:spMkLst>
            <pc:docMk/>
            <pc:sldMk cId="2146323798" sldId="315"/>
            <ac:spMk id="8" creationId="{D025A32A-6A34-4C60-94F0-7918E5553473}"/>
          </ac:spMkLst>
        </pc:spChg>
      </pc:sldChg>
      <pc:sldChg chg="modSp mod">
        <pc:chgData name="Starke, Sarah" userId="3b6ea8ad-4a20-404a-8503-2ad3fbd9ba89" providerId="ADAL" clId="{F26801F5-508D-443E-BED3-8C3B3BF12AA5}" dt="2022-06-06T16:01:08.364" v="120" actId="20577"/>
        <pc:sldMkLst>
          <pc:docMk/>
          <pc:sldMk cId="3590166667" sldId="320"/>
        </pc:sldMkLst>
        <pc:spChg chg="mod">
          <ac:chgData name="Starke, Sarah" userId="3b6ea8ad-4a20-404a-8503-2ad3fbd9ba89" providerId="ADAL" clId="{F26801F5-508D-443E-BED3-8C3B3BF12AA5}" dt="2022-06-06T16:01:08.364" v="120" actId="20577"/>
          <ac:spMkLst>
            <pc:docMk/>
            <pc:sldMk cId="3590166667" sldId="320"/>
            <ac:spMk id="8" creationId="{D025A32A-6A34-4C60-94F0-7918E5553473}"/>
          </ac:spMkLst>
        </pc:spChg>
      </pc:sldChg>
      <pc:sldChg chg="modSp mod">
        <pc:chgData name="Starke, Sarah" userId="3b6ea8ad-4a20-404a-8503-2ad3fbd9ba89" providerId="ADAL" clId="{F26801F5-508D-443E-BED3-8C3B3BF12AA5}" dt="2022-06-06T16:01:26.496" v="121" actId="33524"/>
        <pc:sldMkLst>
          <pc:docMk/>
          <pc:sldMk cId="1802326630" sldId="322"/>
        </pc:sldMkLst>
        <pc:spChg chg="mod">
          <ac:chgData name="Starke, Sarah" userId="3b6ea8ad-4a20-404a-8503-2ad3fbd9ba89" providerId="ADAL" clId="{F26801F5-508D-443E-BED3-8C3B3BF12AA5}" dt="2022-06-06T16:01:26.496" v="121" actId="33524"/>
          <ac:spMkLst>
            <pc:docMk/>
            <pc:sldMk cId="1802326630" sldId="322"/>
            <ac:spMk id="8" creationId="{D025A32A-6A34-4C60-94F0-7918E5553473}"/>
          </ac:spMkLst>
        </pc:spChg>
      </pc:sldChg>
      <pc:sldChg chg="modSp mod">
        <pc:chgData name="Starke, Sarah" userId="3b6ea8ad-4a20-404a-8503-2ad3fbd9ba89" providerId="ADAL" clId="{F26801F5-508D-443E-BED3-8C3B3BF12AA5}" dt="2022-06-06T16:01:48.329" v="131" actId="20577"/>
        <pc:sldMkLst>
          <pc:docMk/>
          <pc:sldMk cId="1622052697" sldId="324"/>
        </pc:sldMkLst>
        <pc:spChg chg="mod">
          <ac:chgData name="Starke, Sarah" userId="3b6ea8ad-4a20-404a-8503-2ad3fbd9ba89" providerId="ADAL" clId="{F26801F5-508D-443E-BED3-8C3B3BF12AA5}" dt="2022-06-06T16:01:48.329" v="131" actId="20577"/>
          <ac:spMkLst>
            <pc:docMk/>
            <pc:sldMk cId="1622052697" sldId="324"/>
            <ac:spMk id="8" creationId="{D025A32A-6A34-4C60-94F0-7918E5553473}"/>
          </ac:spMkLst>
        </pc:spChg>
      </pc:sldChg>
      <pc:sldChg chg="modSp mod">
        <pc:chgData name="Starke, Sarah" userId="3b6ea8ad-4a20-404a-8503-2ad3fbd9ba89" providerId="ADAL" clId="{F26801F5-508D-443E-BED3-8C3B3BF12AA5}" dt="2022-06-06T16:02:37.676" v="132" actId="20577"/>
        <pc:sldMkLst>
          <pc:docMk/>
          <pc:sldMk cId="1221610616" sldId="330"/>
        </pc:sldMkLst>
        <pc:spChg chg="mod">
          <ac:chgData name="Starke, Sarah" userId="3b6ea8ad-4a20-404a-8503-2ad3fbd9ba89" providerId="ADAL" clId="{F26801F5-508D-443E-BED3-8C3B3BF12AA5}" dt="2022-06-06T16:02:37.676" v="132" actId="20577"/>
          <ac:spMkLst>
            <pc:docMk/>
            <pc:sldMk cId="1221610616" sldId="330"/>
            <ac:spMk id="8" creationId="{D025A32A-6A34-4C60-94F0-7918E5553473}"/>
          </ac:spMkLst>
        </pc:spChg>
      </pc:sldChg>
      <pc:sldChg chg="modSp mod">
        <pc:chgData name="Starke, Sarah" userId="3b6ea8ad-4a20-404a-8503-2ad3fbd9ba89" providerId="ADAL" clId="{F26801F5-508D-443E-BED3-8C3B3BF12AA5}" dt="2022-06-06T16:04:11.126" v="133" actId="33524"/>
        <pc:sldMkLst>
          <pc:docMk/>
          <pc:sldMk cId="692633222" sldId="341"/>
        </pc:sldMkLst>
        <pc:spChg chg="mod">
          <ac:chgData name="Starke, Sarah" userId="3b6ea8ad-4a20-404a-8503-2ad3fbd9ba89" providerId="ADAL" clId="{F26801F5-508D-443E-BED3-8C3B3BF12AA5}" dt="2022-06-06T16:04:11.126" v="133" actId="33524"/>
          <ac:spMkLst>
            <pc:docMk/>
            <pc:sldMk cId="692633222" sldId="341"/>
            <ac:spMk id="8" creationId="{D025A32A-6A34-4C60-94F0-7918E5553473}"/>
          </ac:spMkLst>
        </pc:spChg>
      </pc:sldChg>
    </pc:docChg>
  </pc:docChgLst>
  <pc:docChgLst>
    <pc:chgData name="Stark, Rob" userId="b51cca0c-6aad-493b-8ab2-bd07edff52b5" providerId="ADAL" clId="{1CCD4DB2-8069-44D1-B629-A6AD7300D8DF}"/>
    <pc:docChg chg="custSel modSld">
      <pc:chgData name="Stark, Rob" userId="b51cca0c-6aad-493b-8ab2-bd07edff52b5" providerId="ADAL" clId="{1CCD4DB2-8069-44D1-B629-A6AD7300D8DF}" dt="2022-05-23T15:55:57.440" v="5" actId="27636"/>
      <pc:docMkLst>
        <pc:docMk/>
      </pc:docMkLst>
      <pc:sldChg chg="modSp mod">
        <pc:chgData name="Stark, Rob" userId="b51cca0c-6aad-493b-8ab2-bd07edff52b5" providerId="ADAL" clId="{1CCD4DB2-8069-44D1-B629-A6AD7300D8DF}" dt="2022-05-23T15:55:57.395" v="0" actId="27636"/>
        <pc:sldMkLst>
          <pc:docMk/>
          <pc:sldMk cId="1517923015" sldId="312"/>
        </pc:sldMkLst>
        <pc:spChg chg="mod">
          <ac:chgData name="Stark, Rob" userId="b51cca0c-6aad-493b-8ab2-bd07edff52b5" providerId="ADAL" clId="{1CCD4DB2-8069-44D1-B629-A6AD7300D8DF}" dt="2022-05-23T15:55:57.395" v="0" actId="27636"/>
          <ac:spMkLst>
            <pc:docMk/>
            <pc:sldMk cId="1517923015" sldId="312"/>
            <ac:spMk id="8" creationId="{D025A32A-6A34-4C60-94F0-7918E5553473}"/>
          </ac:spMkLst>
        </pc:spChg>
      </pc:sldChg>
      <pc:sldChg chg="modSp mod">
        <pc:chgData name="Stark, Rob" userId="b51cca0c-6aad-493b-8ab2-bd07edff52b5" providerId="ADAL" clId="{1CCD4DB2-8069-44D1-B629-A6AD7300D8DF}" dt="2022-05-23T15:55:57.412" v="1" actId="27636"/>
        <pc:sldMkLst>
          <pc:docMk/>
          <pc:sldMk cId="2182163438" sldId="314"/>
        </pc:sldMkLst>
        <pc:spChg chg="mod">
          <ac:chgData name="Stark, Rob" userId="b51cca0c-6aad-493b-8ab2-bd07edff52b5" providerId="ADAL" clId="{1CCD4DB2-8069-44D1-B629-A6AD7300D8DF}" dt="2022-05-23T15:55:57.412" v="1" actId="27636"/>
          <ac:spMkLst>
            <pc:docMk/>
            <pc:sldMk cId="2182163438" sldId="314"/>
            <ac:spMk id="8" creationId="{D025A32A-6A34-4C60-94F0-7918E5553473}"/>
          </ac:spMkLst>
        </pc:spChg>
      </pc:sldChg>
      <pc:sldChg chg="modSp mod">
        <pc:chgData name="Stark, Rob" userId="b51cca0c-6aad-493b-8ab2-bd07edff52b5" providerId="ADAL" clId="{1CCD4DB2-8069-44D1-B629-A6AD7300D8DF}" dt="2022-05-23T15:55:57.419" v="2" actId="27636"/>
        <pc:sldMkLst>
          <pc:docMk/>
          <pc:sldMk cId="2146323798" sldId="315"/>
        </pc:sldMkLst>
        <pc:spChg chg="mod">
          <ac:chgData name="Stark, Rob" userId="b51cca0c-6aad-493b-8ab2-bd07edff52b5" providerId="ADAL" clId="{1CCD4DB2-8069-44D1-B629-A6AD7300D8DF}" dt="2022-05-23T15:55:57.419" v="2" actId="27636"/>
          <ac:spMkLst>
            <pc:docMk/>
            <pc:sldMk cId="2146323798" sldId="315"/>
            <ac:spMk id="8" creationId="{D025A32A-6A34-4C60-94F0-7918E5553473}"/>
          </ac:spMkLst>
        </pc:spChg>
      </pc:sldChg>
      <pc:sldChg chg="modSp mod">
        <pc:chgData name="Stark, Rob" userId="b51cca0c-6aad-493b-8ab2-bd07edff52b5" providerId="ADAL" clId="{1CCD4DB2-8069-44D1-B629-A6AD7300D8DF}" dt="2022-05-23T15:55:57.426" v="3" actId="27636"/>
        <pc:sldMkLst>
          <pc:docMk/>
          <pc:sldMk cId="3557031054" sldId="317"/>
        </pc:sldMkLst>
        <pc:spChg chg="mod">
          <ac:chgData name="Stark, Rob" userId="b51cca0c-6aad-493b-8ab2-bd07edff52b5" providerId="ADAL" clId="{1CCD4DB2-8069-44D1-B629-A6AD7300D8DF}" dt="2022-05-23T15:55:57.426" v="3" actId="27636"/>
          <ac:spMkLst>
            <pc:docMk/>
            <pc:sldMk cId="3557031054" sldId="317"/>
            <ac:spMk id="8" creationId="{D025A32A-6A34-4C60-94F0-7918E5553473}"/>
          </ac:spMkLst>
        </pc:spChg>
      </pc:sldChg>
      <pc:sldChg chg="modSp mod">
        <pc:chgData name="Stark, Rob" userId="b51cca0c-6aad-493b-8ab2-bd07edff52b5" providerId="ADAL" clId="{1CCD4DB2-8069-44D1-B629-A6AD7300D8DF}" dt="2022-05-23T15:55:57.440" v="5" actId="27636"/>
        <pc:sldMkLst>
          <pc:docMk/>
          <pc:sldMk cId="1140859354" sldId="318"/>
        </pc:sldMkLst>
        <pc:spChg chg="mod">
          <ac:chgData name="Stark, Rob" userId="b51cca0c-6aad-493b-8ab2-bd07edff52b5" providerId="ADAL" clId="{1CCD4DB2-8069-44D1-B629-A6AD7300D8DF}" dt="2022-05-23T15:55:57.440" v="5" actId="27636"/>
          <ac:spMkLst>
            <pc:docMk/>
            <pc:sldMk cId="1140859354" sldId="318"/>
            <ac:spMk id="8" creationId="{D025A32A-6A34-4C60-94F0-7918E5553473}"/>
          </ac:spMkLst>
        </pc:spChg>
      </pc:sldChg>
      <pc:sldChg chg="modSp mod">
        <pc:chgData name="Stark, Rob" userId="b51cca0c-6aad-493b-8ab2-bd07edff52b5" providerId="ADAL" clId="{1CCD4DB2-8069-44D1-B629-A6AD7300D8DF}" dt="2022-05-23T15:55:57.433" v="4" actId="27636"/>
        <pc:sldMkLst>
          <pc:docMk/>
          <pc:sldMk cId="2054511508" sldId="329"/>
        </pc:sldMkLst>
        <pc:spChg chg="mod">
          <ac:chgData name="Stark, Rob" userId="b51cca0c-6aad-493b-8ab2-bd07edff52b5" providerId="ADAL" clId="{1CCD4DB2-8069-44D1-B629-A6AD7300D8DF}" dt="2022-05-23T15:55:57.433" v="4" actId="27636"/>
          <ac:spMkLst>
            <pc:docMk/>
            <pc:sldMk cId="2054511508" sldId="329"/>
            <ac:spMk id="8" creationId="{D025A32A-6A34-4C60-94F0-7918E5553473}"/>
          </ac:spMkLst>
        </pc:spChg>
      </pc:sldChg>
    </pc:docChg>
  </pc:docChgLst>
  <pc:docChgLst>
    <pc:chgData name="Schendel, Jennifer" userId="e9f446fb-d8f4-49db-8e4a-ea61f049f84e" providerId="ADAL" clId="{94074335-21C6-414D-863F-1B11F23A6F3C}"/>
    <pc:docChg chg="undo custSel modSld">
      <pc:chgData name="Schendel, Jennifer" userId="e9f446fb-d8f4-49db-8e4a-ea61f049f84e" providerId="ADAL" clId="{94074335-21C6-414D-863F-1B11F23A6F3C}" dt="2022-05-23T16:42:34.989" v="679" actId="1076"/>
      <pc:docMkLst>
        <pc:docMk/>
      </pc:docMkLst>
      <pc:sldChg chg="modSp mod">
        <pc:chgData name="Schendel, Jennifer" userId="e9f446fb-d8f4-49db-8e4a-ea61f049f84e" providerId="ADAL" clId="{94074335-21C6-414D-863F-1B11F23A6F3C}" dt="2022-05-23T14:01:31.806" v="0"/>
        <pc:sldMkLst>
          <pc:docMk/>
          <pc:sldMk cId="1862342697" sldId="264"/>
        </pc:sldMkLst>
        <pc:spChg chg="mod">
          <ac:chgData name="Schendel, Jennifer" userId="e9f446fb-d8f4-49db-8e4a-ea61f049f84e" providerId="ADAL" clId="{94074335-21C6-414D-863F-1B11F23A6F3C}" dt="2022-05-23T14:01:31.806" v="0"/>
          <ac:spMkLst>
            <pc:docMk/>
            <pc:sldMk cId="1862342697" sldId="264"/>
            <ac:spMk id="8" creationId="{D025A32A-6A34-4C60-94F0-7918E5553473}"/>
          </ac:spMkLst>
        </pc:spChg>
      </pc:sldChg>
      <pc:sldChg chg="modSp mod">
        <pc:chgData name="Schendel, Jennifer" userId="e9f446fb-d8f4-49db-8e4a-ea61f049f84e" providerId="ADAL" clId="{94074335-21C6-414D-863F-1B11F23A6F3C}" dt="2022-05-23T14:58:58.290" v="1" actId="1076"/>
        <pc:sldMkLst>
          <pc:docMk/>
          <pc:sldMk cId="3231425935" sldId="270"/>
        </pc:sldMkLst>
        <pc:picChg chg="mod">
          <ac:chgData name="Schendel, Jennifer" userId="e9f446fb-d8f4-49db-8e4a-ea61f049f84e" providerId="ADAL" clId="{94074335-21C6-414D-863F-1B11F23A6F3C}" dt="2022-05-23T14:58:58.290" v="1" actId="1076"/>
          <ac:picMkLst>
            <pc:docMk/>
            <pc:sldMk cId="3231425935" sldId="270"/>
            <ac:picMk id="9" creationId="{23698D5C-37AB-43ED-AB54-F98C3F265FC7}"/>
          </ac:picMkLst>
        </pc:picChg>
      </pc:sldChg>
      <pc:sldChg chg="modSp mod">
        <pc:chgData name="Schendel, Jennifer" userId="e9f446fb-d8f4-49db-8e4a-ea61f049f84e" providerId="ADAL" clId="{94074335-21C6-414D-863F-1B11F23A6F3C}" dt="2022-05-23T15:16:32.266" v="4" actId="20577"/>
        <pc:sldMkLst>
          <pc:docMk/>
          <pc:sldMk cId="2569937909" sldId="276"/>
        </pc:sldMkLst>
        <pc:spChg chg="mod">
          <ac:chgData name="Schendel, Jennifer" userId="e9f446fb-d8f4-49db-8e4a-ea61f049f84e" providerId="ADAL" clId="{94074335-21C6-414D-863F-1B11F23A6F3C}" dt="2022-05-23T15:16:32.266" v="4" actId="20577"/>
          <ac:spMkLst>
            <pc:docMk/>
            <pc:sldMk cId="2569937909" sldId="276"/>
            <ac:spMk id="8" creationId="{D025A32A-6A34-4C60-94F0-7918E5553473}"/>
          </ac:spMkLst>
        </pc:spChg>
      </pc:sldChg>
      <pc:sldChg chg="modSp mod">
        <pc:chgData name="Schendel, Jennifer" userId="e9f446fb-d8f4-49db-8e4a-ea61f049f84e" providerId="ADAL" clId="{94074335-21C6-414D-863F-1B11F23A6F3C}" dt="2022-05-23T15:17:14.479" v="7" actId="6549"/>
        <pc:sldMkLst>
          <pc:docMk/>
          <pc:sldMk cId="2554030178" sldId="277"/>
        </pc:sldMkLst>
        <pc:spChg chg="mod">
          <ac:chgData name="Schendel, Jennifer" userId="e9f446fb-d8f4-49db-8e4a-ea61f049f84e" providerId="ADAL" clId="{94074335-21C6-414D-863F-1B11F23A6F3C}" dt="2022-05-23T15:17:14.479" v="7" actId="6549"/>
          <ac:spMkLst>
            <pc:docMk/>
            <pc:sldMk cId="2554030178" sldId="277"/>
            <ac:spMk id="8" creationId="{D025A32A-6A34-4C60-94F0-7918E5553473}"/>
          </ac:spMkLst>
        </pc:spChg>
      </pc:sldChg>
      <pc:sldChg chg="modSp mod">
        <pc:chgData name="Schendel, Jennifer" userId="e9f446fb-d8f4-49db-8e4a-ea61f049f84e" providerId="ADAL" clId="{94074335-21C6-414D-863F-1B11F23A6F3C}" dt="2022-05-23T15:19:58.210" v="8" actId="20577"/>
        <pc:sldMkLst>
          <pc:docMk/>
          <pc:sldMk cId="2642836607" sldId="282"/>
        </pc:sldMkLst>
        <pc:spChg chg="mod">
          <ac:chgData name="Schendel, Jennifer" userId="e9f446fb-d8f4-49db-8e4a-ea61f049f84e" providerId="ADAL" clId="{94074335-21C6-414D-863F-1B11F23A6F3C}" dt="2022-05-23T15:19:58.210" v="8" actId="20577"/>
          <ac:spMkLst>
            <pc:docMk/>
            <pc:sldMk cId="2642836607" sldId="282"/>
            <ac:spMk id="8" creationId="{D025A32A-6A34-4C60-94F0-7918E5553473}"/>
          </ac:spMkLst>
        </pc:spChg>
      </pc:sldChg>
      <pc:sldChg chg="modSp mod">
        <pc:chgData name="Schendel, Jennifer" userId="e9f446fb-d8f4-49db-8e4a-ea61f049f84e" providerId="ADAL" clId="{94074335-21C6-414D-863F-1B11F23A6F3C}" dt="2022-05-23T15:22:48.960" v="14"/>
        <pc:sldMkLst>
          <pc:docMk/>
          <pc:sldMk cId="1888915660" sldId="296"/>
        </pc:sldMkLst>
        <pc:spChg chg="mod">
          <ac:chgData name="Schendel, Jennifer" userId="e9f446fb-d8f4-49db-8e4a-ea61f049f84e" providerId="ADAL" clId="{94074335-21C6-414D-863F-1B11F23A6F3C}" dt="2022-05-23T15:22:48.960" v="14"/>
          <ac:spMkLst>
            <pc:docMk/>
            <pc:sldMk cId="1888915660" sldId="296"/>
            <ac:spMk id="8" creationId="{D025A32A-6A34-4C60-94F0-7918E5553473}"/>
          </ac:spMkLst>
        </pc:spChg>
        <pc:picChg chg="mod">
          <ac:chgData name="Schendel, Jennifer" userId="e9f446fb-d8f4-49db-8e4a-ea61f049f84e" providerId="ADAL" clId="{94074335-21C6-414D-863F-1B11F23A6F3C}" dt="2022-05-23T15:22:15.432" v="12" actId="1076"/>
          <ac:picMkLst>
            <pc:docMk/>
            <pc:sldMk cId="1888915660" sldId="296"/>
            <ac:picMk id="11" creationId="{E2D2B95D-B66D-45B0-B82A-14DD945321E2}"/>
          </ac:picMkLst>
        </pc:picChg>
      </pc:sldChg>
      <pc:sldChg chg="modSp mod">
        <pc:chgData name="Schendel, Jennifer" userId="e9f446fb-d8f4-49db-8e4a-ea61f049f84e" providerId="ADAL" clId="{94074335-21C6-414D-863F-1B11F23A6F3C}" dt="2022-05-23T15:24:05.144" v="16" actId="20577"/>
        <pc:sldMkLst>
          <pc:docMk/>
          <pc:sldMk cId="234521775" sldId="297"/>
        </pc:sldMkLst>
        <pc:spChg chg="mod">
          <ac:chgData name="Schendel, Jennifer" userId="e9f446fb-d8f4-49db-8e4a-ea61f049f84e" providerId="ADAL" clId="{94074335-21C6-414D-863F-1B11F23A6F3C}" dt="2022-05-23T15:24:05.144" v="16" actId="20577"/>
          <ac:spMkLst>
            <pc:docMk/>
            <pc:sldMk cId="234521775" sldId="297"/>
            <ac:spMk id="8" creationId="{D025A32A-6A34-4C60-94F0-7918E5553473}"/>
          </ac:spMkLst>
        </pc:spChg>
      </pc:sldChg>
      <pc:sldChg chg="modSp mod">
        <pc:chgData name="Schendel, Jennifer" userId="e9f446fb-d8f4-49db-8e4a-ea61f049f84e" providerId="ADAL" clId="{94074335-21C6-414D-863F-1B11F23A6F3C}" dt="2022-05-23T15:34:01.034" v="514" actId="20577"/>
        <pc:sldMkLst>
          <pc:docMk/>
          <pc:sldMk cId="1650921654" sldId="300"/>
        </pc:sldMkLst>
        <pc:spChg chg="mod">
          <ac:chgData name="Schendel, Jennifer" userId="e9f446fb-d8f4-49db-8e4a-ea61f049f84e" providerId="ADAL" clId="{94074335-21C6-414D-863F-1B11F23A6F3C}" dt="2022-05-23T15:34:01.034" v="514" actId="20577"/>
          <ac:spMkLst>
            <pc:docMk/>
            <pc:sldMk cId="1650921654" sldId="300"/>
            <ac:spMk id="8" creationId="{D025A32A-6A34-4C60-94F0-7918E5553473}"/>
          </ac:spMkLst>
        </pc:spChg>
        <pc:picChg chg="mod">
          <ac:chgData name="Schendel, Jennifer" userId="e9f446fb-d8f4-49db-8e4a-ea61f049f84e" providerId="ADAL" clId="{94074335-21C6-414D-863F-1B11F23A6F3C}" dt="2022-05-23T15:33:04.644" v="499" actId="1076"/>
          <ac:picMkLst>
            <pc:docMk/>
            <pc:sldMk cId="1650921654" sldId="300"/>
            <ac:picMk id="3" creationId="{7E0C97BE-2839-4541-AEE2-FEAB1C25BE3C}"/>
          </ac:picMkLst>
        </pc:picChg>
        <pc:picChg chg="mod">
          <ac:chgData name="Schendel, Jennifer" userId="e9f446fb-d8f4-49db-8e4a-ea61f049f84e" providerId="ADAL" clId="{94074335-21C6-414D-863F-1B11F23A6F3C}" dt="2022-05-23T15:33:12.137" v="500" actId="1076"/>
          <ac:picMkLst>
            <pc:docMk/>
            <pc:sldMk cId="1650921654" sldId="300"/>
            <ac:picMk id="6" creationId="{2A1989C0-162D-4177-A610-BDA1A4D4F1BE}"/>
          </ac:picMkLst>
        </pc:picChg>
      </pc:sldChg>
      <pc:sldChg chg="modSp mod">
        <pc:chgData name="Schendel, Jennifer" userId="e9f446fb-d8f4-49db-8e4a-ea61f049f84e" providerId="ADAL" clId="{94074335-21C6-414D-863F-1B11F23A6F3C}" dt="2022-05-23T15:39:14.534" v="515" actId="255"/>
        <pc:sldMkLst>
          <pc:docMk/>
          <pc:sldMk cId="1517923015" sldId="312"/>
        </pc:sldMkLst>
        <pc:spChg chg="mod">
          <ac:chgData name="Schendel, Jennifer" userId="e9f446fb-d8f4-49db-8e4a-ea61f049f84e" providerId="ADAL" clId="{94074335-21C6-414D-863F-1B11F23A6F3C}" dt="2022-05-23T15:39:14.534" v="515" actId="255"/>
          <ac:spMkLst>
            <pc:docMk/>
            <pc:sldMk cId="1517923015" sldId="312"/>
            <ac:spMk id="8" creationId="{D025A32A-6A34-4C60-94F0-7918E5553473}"/>
          </ac:spMkLst>
        </pc:spChg>
      </pc:sldChg>
      <pc:sldChg chg="modSp mod">
        <pc:chgData name="Schendel, Jennifer" userId="e9f446fb-d8f4-49db-8e4a-ea61f049f84e" providerId="ADAL" clId="{94074335-21C6-414D-863F-1B11F23A6F3C}" dt="2022-05-23T15:39:30.855" v="516" actId="255"/>
        <pc:sldMkLst>
          <pc:docMk/>
          <pc:sldMk cId="3336937936" sldId="313"/>
        </pc:sldMkLst>
        <pc:spChg chg="mod">
          <ac:chgData name="Schendel, Jennifer" userId="e9f446fb-d8f4-49db-8e4a-ea61f049f84e" providerId="ADAL" clId="{94074335-21C6-414D-863F-1B11F23A6F3C}" dt="2022-05-23T15:39:30.855" v="516" actId="255"/>
          <ac:spMkLst>
            <pc:docMk/>
            <pc:sldMk cId="3336937936" sldId="313"/>
            <ac:spMk id="8" creationId="{D025A32A-6A34-4C60-94F0-7918E5553473}"/>
          </ac:spMkLst>
        </pc:spChg>
      </pc:sldChg>
      <pc:sldChg chg="modSp mod">
        <pc:chgData name="Schendel, Jennifer" userId="e9f446fb-d8f4-49db-8e4a-ea61f049f84e" providerId="ADAL" clId="{94074335-21C6-414D-863F-1B11F23A6F3C}" dt="2022-05-23T15:39:43.135" v="517" actId="255"/>
        <pc:sldMkLst>
          <pc:docMk/>
          <pc:sldMk cId="2182163438" sldId="314"/>
        </pc:sldMkLst>
        <pc:spChg chg="mod">
          <ac:chgData name="Schendel, Jennifer" userId="e9f446fb-d8f4-49db-8e4a-ea61f049f84e" providerId="ADAL" clId="{94074335-21C6-414D-863F-1B11F23A6F3C}" dt="2022-05-23T15:39:43.135" v="517" actId="255"/>
          <ac:spMkLst>
            <pc:docMk/>
            <pc:sldMk cId="2182163438" sldId="314"/>
            <ac:spMk id="8" creationId="{D025A32A-6A34-4C60-94F0-7918E5553473}"/>
          </ac:spMkLst>
        </pc:spChg>
      </pc:sldChg>
      <pc:sldChg chg="modSp mod">
        <pc:chgData name="Schendel, Jennifer" userId="e9f446fb-d8f4-49db-8e4a-ea61f049f84e" providerId="ADAL" clId="{94074335-21C6-414D-863F-1B11F23A6F3C}" dt="2022-05-23T15:39:54.811" v="518" actId="255"/>
        <pc:sldMkLst>
          <pc:docMk/>
          <pc:sldMk cId="2146323798" sldId="315"/>
        </pc:sldMkLst>
        <pc:spChg chg="mod">
          <ac:chgData name="Schendel, Jennifer" userId="e9f446fb-d8f4-49db-8e4a-ea61f049f84e" providerId="ADAL" clId="{94074335-21C6-414D-863F-1B11F23A6F3C}" dt="2022-05-23T15:39:54.811" v="518" actId="255"/>
          <ac:spMkLst>
            <pc:docMk/>
            <pc:sldMk cId="2146323798" sldId="315"/>
            <ac:spMk id="8" creationId="{D025A32A-6A34-4C60-94F0-7918E5553473}"/>
          </ac:spMkLst>
        </pc:spChg>
      </pc:sldChg>
      <pc:sldChg chg="modSp mod">
        <pc:chgData name="Schendel, Jennifer" userId="e9f446fb-d8f4-49db-8e4a-ea61f049f84e" providerId="ADAL" clId="{94074335-21C6-414D-863F-1B11F23A6F3C}" dt="2022-05-23T15:40:21.231" v="520" actId="255"/>
        <pc:sldMkLst>
          <pc:docMk/>
          <pc:sldMk cId="3557031054" sldId="317"/>
        </pc:sldMkLst>
        <pc:spChg chg="mod">
          <ac:chgData name="Schendel, Jennifer" userId="e9f446fb-d8f4-49db-8e4a-ea61f049f84e" providerId="ADAL" clId="{94074335-21C6-414D-863F-1B11F23A6F3C}" dt="2022-05-23T15:40:21.231" v="520" actId="255"/>
          <ac:spMkLst>
            <pc:docMk/>
            <pc:sldMk cId="3557031054" sldId="317"/>
            <ac:spMk id="8" creationId="{D025A32A-6A34-4C60-94F0-7918E5553473}"/>
          </ac:spMkLst>
        </pc:spChg>
      </pc:sldChg>
      <pc:sldChg chg="modSp mod">
        <pc:chgData name="Schendel, Jennifer" userId="e9f446fb-d8f4-49db-8e4a-ea61f049f84e" providerId="ADAL" clId="{94074335-21C6-414D-863F-1B11F23A6F3C}" dt="2022-05-23T15:41:07.085" v="523" actId="1076"/>
        <pc:sldMkLst>
          <pc:docMk/>
          <pc:sldMk cId="1140859354" sldId="318"/>
        </pc:sldMkLst>
        <pc:spChg chg="mod">
          <ac:chgData name="Schendel, Jennifer" userId="e9f446fb-d8f4-49db-8e4a-ea61f049f84e" providerId="ADAL" clId="{94074335-21C6-414D-863F-1B11F23A6F3C}" dt="2022-05-23T15:40:10.749" v="519" actId="255"/>
          <ac:spMkLst>
            <pc:docMk/>
            <pc:sldMk cId="1140859354" sldId="318"/>
            <ac:spMk id="8" creationId="{D025A32A-6A34-4C60-94F0-7918E5553473}"/>
          </ac:spMkLst>
        </pc:spChg>
        <pc:picChg chg="mod">
          <ac:chgData name="Schendel, Jennifer" userId="e9f446fb-d8f4-49db-8e4a-ea61f049f84e" providerId="ADAL" clId="{94074335-21C6-414D-863F-1B11F23A6F3C}" dt="2022-05-23T15:41:07.085" v="523" actId="1076"/>
          <ac:picMkLst>
            <pc:docMk/>
            <pc:sldMk cId="1140859354" sldId="318"/>
            <ac:picMk id="5" creationId="{56F1F56C-BD81-4709-B89B-68C1C7B23D00}"/>
          </ac:picMkLst>
        </pc:picChg>
      </pc:sldChg>
      <pc:sldChg chg="addSp delSp modSp mod">
        <pc:chgData name="Schendel, Jennifer" userId="e9f446fb-d8f4-49db-8e4a-ea61f049f84e" providerId="ADAL" clId="{94074335-21C6-414D-863F-1B11F23A6F3C}" dt="2022-05-23T16:20:57.985" v="586" actId="1076"/>
        <pc:sldMkLst>
          <pc:docMk/>
          <pc:sldMk cId="3730378948" sldId="319"/>
        </pc:sldMkLst>
        <pc:spChg chg="mod">
          <ac:chgData name="Schendel, Jennifer" userId="e9f446fb-d8f4-49db-8e4a-ea61f049f84e" providerId="ADAL" clId="{94074335-21C6-414D-863F-1B11F23A6F3C}" dt="2022-05-23T15:41:22.940" v="524" actId="255"/>
          <ac:spMkLst>
            <pc:docMk/>
            <pc:sldMk cId="3730378948" sldId="319"/>
            <ac:spMk id="8" creationId="{D025A32A-6A34-4C60-94F0-7918E5553473}"/>
          </ac:spMkLst>
        </pc:spChg>
        <pc:picChg chg="add mod">
          <ac:chgData name="Schendel, Jennifer" userId="e9f446fb-d8f4-49db-8e4a-ea61f049f84e" providerId="ADAL" clId="{94074335-21C6-414D-863F-1B11F23A6F3C}" dt="2022-05-23T16:20:57.985" v="586" actId="1076"/>
          <ac:picMkLst>
            <pc:docMk/>
            <pc:sldMk cId="3730378948" sldId="319"/>
            <ac:picMk id="3" creationId="{091CF99D-9351-3E53-11AB-BEB5011ADAEA}"/>
          </ac:picMkLst>
        </pc:picChg>
        <pc:picChg chg="del mod">
          <ac:chgData name="Schendel, Jennifer" userId="e9f446fb-d8f4-49db-8e4a-ea61f049f84e" providerId="ADAL" clId="{94074335-21C6-414D-863F-1B11F23A6F3C}" dt="2022-05-23T16:20:30.263" v="526" actId="478"/>
          <ac:picMkLst>
            <pc:docMk/>
            <pc:sldMk cId="3730378948" sldId="319"/>
            <ac:picMk id="9" creationId="{DE224CE1-8452-494A-B15B-3D868956E346}"/>
          </ac:picMkLst>
        </pc:picChg>
      </pc:sldChg>
      <pc:sldChg chg="modSp mod">
        <pc:chgData name="Schendel, Jennifer" userId="e9f446fb-d8f4-49db-8e4a-ea61f049f84e" providerId="ADAL" clId="{94074335-21C6-414D-863F-1B11F23A6F3C}" dt="2022-05-23T16:22:59.901" v="587" actId="255"/>
        <pc:sldMkLst>
          <pc:docMk/>
          <pc:sldMk cId="3590166667" sldId="320"/>
        </pc:sldMkLst>
        <pc:spChg chg="mod">
          <ac:chgData name="Schendel, Jennifer" userId="e9f446fb-d8f4-49db-8e4a-ea61f049f84e" providerId="ADAL" clId="{94074335-21C6-414D-863F-1B11F23A6F3C}" dt="2022-05-23T16:22:59.901" v="587" actId="255"/>
          <ac:spMkLst>
            <pc:docMk/>
            <pc:sldMk cId="3590166667" sldId="320"/>
            <ac:spMk id="8" creationId="{D025A32A-6A34-4C60-94F0-7918E5553473}"/>
          </ac:spMkLst>
        </pc:spChg>
      </pc:sldChg>
      <pc:sldChg chg="modSp mod">
        <pc:chgData name="Schendel, Jennifer" userId="e9f446fb-d8f4-49db-8e4a-ea61f049f84e" providerId="ADAL" clId="{94074335-21C6-414D-863F-1B11F23A6F3C}" dt="2022-05-23T16:23:11.614" v="588" actId="255"/>
        <pc:sldMkLst>
          <pc:docMk/>
          <pc:sldMk cId="3869156668" sldId="321"/>
        </pc:sldMkLst>
        <pc:spChg chg="mod">
          <ac:chgData name="Schendel, Jennifer" userId="e9f446fb-d8f4-49db-8e4a-ea61f049f84e" providerId="ADAL" clId="{94074335-21C6-414D-863F-1B11F23A6F3C}" dt="2022-05-23T16:23:11.614" v="588" actId="255"/>
          <ac:spMkLst>
            <pc:docMk/>
            <pc:sldMk cId="3869156668" sldId="321"/>
            <ac:spMk id="8" creationId="{D025A32A-6A34-4C60-94F0-7918E5553473}"/>
          </ac:spMkLst>
        </pc:spChg>
      </pc:sldChg>
      <pc:sldChg chg="modSp mod">
        <pc:chgData name="Schendel, Jennifer" userId="e9f446fb-d8f4-49db-8e4a-ea61f049f84e" providerId="ADAL" clId="{94074335-21C6-414D-863F-1B11F23A6F3C}" dt="2022-05-23T16:24:10.474" v="592" actId="255"/>
        <pc:sldMkLst>
          <pc:docMk/>
          <pc:sldMk cId="1802326630" sldId="322"/>
        </pc:sldMkLst>
        <pc:spChg chg="mod">
          <ac:chgData name="Schendel, Jennifer" userId="e9f446fb-d8f4-49db-8e4a-ea61f049f84e" providerId="ADAL" clId="{94074335-21C6-414D-863F-1B11F23A6F3C}" dt="2022-05-23T16:24:10.474" v="592" actId="255"/>
          <ac:spMkLst>
            <pc:docMk/>
            <pc:sldMk cId="1802326630" sldId="322"/>
            <ac:spMk id="8" creationId="{D025A32A-6A34-4C60-94F0-7918E5553473}"/>
          </ac:spMkLst>
        </pc:spChg>
        <pc:picChg chg="mod">
          <ac:chgData name="Schendel, Jennifer" userId="e9f446fb-d8f4-49db-8e4a-ea61f049f84e" providerId="ADAL" clId="{94074335-21C6-414D-863F-1B11F23A6F3C}" dt="2022-05-23T16:24:00.188" v="591" actId="1076"/>
          <ac:picMkLst>
            <pc:docMk/>
            <pc:sldMk cId="1802326630" sldId="322"/>
            <ac:picMk id="6" creationId="{7969BCC7-04A0-4700-ABD9-47AA96BB649E}"/>
          </ac:picMkLst>
        </pc:picChg>
      </pc:sldChg>
      <pc:sldChg chg="modSp mod">
        <pc:chgData name="Schendel, Jennifer" userId="e9f446fb-d8f4-49db-8e4a-ea61f049f84e" providerId="ADAL" clId="{94074335-21C6-414D-863F-1B11F23A6F3C}" dt="2022-05-23T16:24:20.919" v="593" actId="255"/>
        <pc:sldMkLst>
          <pc:docMk/>
          <pc:sldMk cId="3114476339" sldId="323"/>
        </pc:sldMkLst>
        <pc:spChg chg="mod">
          <ac:chgData name="Schendel, Jennifer" userId="e9f446fb-d8f4-49db-8e4a-ea61f049f84e" providerId="ADAL" clId="{94074335-21C6-414D-863F-1B11F23A6F3C}" dt="2022-05-23T16:24:20.919" v="593" actId="255"/>
          <ac:spMkLst>
            <pc:docMk/>
            <pc:sldMk cId="3114476339" sldId="323"/>
            <ac:spMk id="8" creationId="{D025A32A-6A34-4C60-94F0-7918E5553473}"/>
          </ac:spMkLst>
        </pc:spChg>
      </pc:sldChg>
      <pc:sldChg chg="modSp mod">
        <pc:chgData name="Schendel, Jennifer" userId="e9f446fb-d8f4-49db-8e4a-ea61f049f84e" providerId="ADAL" clId="{94074335-21C6-414D-863F-1B11F23A6F3C}" dt="2022-05-23T16:24:31.865" v="594" actId="255"/>
        <pc:sldMkLst>
          <pc:docMk/>
          <pc:sldMk cId="1622052697" sldId="324"/>
        </pc:sldMkLst>
        <pc:spChg chg="mod">
          <ac:chgData name="Schendel, Jennifer" userId="e9f446fb-d8f4-49db-8e4a-ea61f049f84e" providerId="ADAL" clId="{94074335-21C6-414D-863F-1B11F23A6F3C}" dt="2022-05-23T16:24:31.865" v="594" actId="255"/>
          <ac:spMkLst>
            <pc:docMk/>
            <pc:sldMk cId="1622052697" sldId="324"/>
            <ac:spMk id="8" creationId="{D025A32A-6A34-4C60-94F0-7918E5553473}"/>
          </ac:spMkLst>
        </pc:spChg>
      </pc:sldChg>
      <pc:sldChg chg="modSp mod">
        <pc:chgData name="Schendel, Jennifer" userId="e9f446fb-d8f4-49db-8e4a-ea61f049f84e" providerId="ADAL" clId="{94074335-21C6-414D-863F-1B11F23A6F3C}" dt="2022-05-23T16:24:49.471" v="598" actId="1076"/>
        <pc:sldMkLst>
          <pc:docMk/>
          <pc:sldMk cId="3083333516" sldId="325"/>
        </pc:sldMkLst>
        <pc:spChg chg="mod">
          <ac:chgData name="Schendel, Jennifer" userId="e9f446fb-d8f4-49db-8e4a-ea61f049f84e" providerId="ADAL" clId="{94074335-21C6-414D-863F-1B11F23A6F3C}" dt="2022-05-23T16:24:42.284" v="595" actId="255"/>
          <ac:spMkLst>
            <pc:docMk/>
            <pc:sldMk cId="3083333516" sldId="325"/>
            <ac:spMk id="8" creationId="{D025A32A-6A34-4C60-94F0-7918E5553473}"/>
          </ac:spMkLst>
        </pc:spChg>
        <pc:picChg chg="mod">
          <ac:chgData name="Schendel, Jennifer" userId="e9f446fb-d8f4-49db-8e4a-ea61f049f84e" providerId="ADAL" clId="{94074335-21C6-414D-863F-1B11F23A6F3C}" dt="2022-05-23T16:24:49.471" v="598" actId="1076"/>
          <ac:picMkLst>
            <pc:docMk/>
            <pc:sldMk cId="3083333516" sldId="325"/>
            <ac:picMk id="6" creationId="{B8D81773-7A39-4114-B6A3-47B1297B5EAC}"/>
          </ac:picMkLst>
        </pc:picChg>
      </pc:sldChg>
      <pc:sldChg chg="modSp mod">
        <pc:chgData name="Schendel, Jennifer" userId="e9f446fb-d8f4-49db-8e4a-ea61f049f84e" providerId="ADAL" clId="{94074335-21C6-414D-863F-1B11F23A6F3C}" dt="2022-05-23T16:24:57.150" v="599" actId="255"/>
        <pc:sldMkLst>
          <pc:docMk/>
          <pc:sldMk cId="2238257225" sldId="326"/>
        </pc:sldMkLst>
        <pc:spChg chg="mod">
          <ac:chgData name="Schendel, Jennifer" userId="e9f446fb-d8f4-49db-8e4a-ea61f049f84e" providerId="ADAL" clId="{94074335-21C6-414D-863F-1B11F23A6F3C}" dt="2022-05-23T16:24:57.150" v="599" actId="255"/>
          <ac:spMkLst>
            <pc:docMk/>
            <pc:sldMk cId="2238257225" sldId="326"/>
            <ac:spMk id="8" creationId="{D025A32A-6A34-4C60-94F0-7918E5553473}"/>
          </ac:spMkLst>
        </pc:spChg>
      </pc:sldChg>
      <pc:sldChg chg="modSp mod">
        <pc:chgData name="Schendel, Jennifer" userId="e9f446fb-d8f4-49db-8e4a-ea61f049f84e" providerId="ADAL" clId="{94074335-21C6-414D-863F-1B11F23A6F3C}" dt="2022-05-23T16:26:36.715" v="600" actId="255"/>
        <pc:sldMkLst>
          <pc:docMk/>
          <pc:sldMk cId="1700447235" sldId="327"/>
        </pc:sldMkLst>
        <pc:spChg chg="mod">
          <ac:chgData name="Schendel, Jennifer" userId="e9f446fb-d8f4-49db-8e4a-ea61f049f84e" providerId="ADAL" clId="{94074335-21C6-414D-863F-1B11F23A6F3C}" dt="2022-05-23T16:26:36.715" v="600" actId="255"/>
          <ac:spMkLst>
            <pc:docMk/>
            <pc:sldMk cId="1700447235" sldId="327"/>
            <ac:spMk id="8" creationId="{D025A32A-6A34-4C60-94F0-7918E5553473}"/>
          </ac:spMkLst>
        </pc:spChg>
      </pc:sldChg>
      <pc:sldChg chg="modSp mod">
        <pc:chgData name="Schendel, Jennifer" userId="e9f446fb-d8f4-49db-8e4a-ea61f049f84e" providerId="ADAL" clId="{94074335-21C6-414D-863F-1B11F23A6F3C}" dt="2022-05-23T16:26:43.572" v="601" actId="255"/>
        <pc:sldMkLst>
          <pc:docMk/>
          <pc:sldMk cId="3639856999" sldId="328"/>
        </pc:sldMkLst>
        <pc:spChg chg="mod">
          <ac:chgData name="Schendel, Jennifer" userId="e9f446fb-d8f4-49db-8e4a-ea61f049f84e" providerId="ADAL" clId="{94074335-21C6-414D-863F-1B11F23A6F3C}" dt="2022-05-23T16:26:43.572" v="601" actId="255"/>
          <ac:spMkLst>
            <pc:docMk/>
            <pc:sldMk cId="3639856999" sldId="328"/>
            <ac:spMk id="8" creationId="{D025A32A-6A34-4C60-94F0-7918E5553473}"/>
          </ac:spMkLst>
        </pc:spChg>
      </pc:sldChg>
      <pc:sldChg chg="modSp mod">
        <pc:chgData name="Schendel, Jennifer" userId="e9f446fb-d8f4-49db-8e4a-ea61f049f84e" providerId="ADAL" clId="{94074335-21C6-414D-863F-1B11F23A6F3C}" dt="2022-05-23T15:40:40.661" v="521" actId="255"/>
        <pc:sldMkLst>
          <pc:docMk/>
          <pc:sldMk cId="2054511508" sldId="329"/>
        </pc:sldMkLst>
        <pc:spChg chg="mod">
          <ac:chgData name="Schendel, Jennifer" userId="e9f446fb-d8f4-49db-8e4a-ea61f049f84e" providerId="ADAL" clId="{94074335-21C6-414D-863F-1B11F23A6F3C}" dt="2022-05-23T15:40:40.661" v="521" actId="255"/>
          <ac:spMkLst>
            <pc:docMk/>
            <pc:sldMk cId="2054511508" sldId="329"/>
            <ac:spMk id="8" creationId="{D025A32A-6A34-4C60-94F0-7918E5553473}"/>
          </ac:spMkLst>
        </pc:spChg>
      </pc:sldChg>
      <pc:sldChg chg="modSp mod">
        <pc:chgData name="Schendel, Jennifer" userId="e9f446fb-d8f4-49db-8e4a-ea61f049f84e" providerId="ADAL" clId="{94074335-21C6-414D-863F-1B11F23A6F3C}" dt="2022-05-23T16:38:41.232" v="658" actId="255"/>
        <pc:sldMkLst>
          <pc:docMk/>
          <pc:sldMk cId="1221610616" sldId="330"/>
        </pc:sldMkLst>
        <pc:spChg chg="mod">
          <ac:chgData name="Schendel, Jennifer" userId="e9f446fb-d8f4-49db-8e4a-ea61f049f84e" providerId="ADAL" clId="{94074335-21C6-414D-863F-1B11F23A6F3C}" dt="2022-05-23T16:38:41.232" v="658" actId="255"/>
          <ac:spMkLst>
            <pc:docMk/>
            <pc:sldMk cId="1221610616" sldId="330"/>
            <ac:spMk id="8" creationId="{D025A32A-6A34-4C60-94F0-7918E5553473}"/>
          </ac:spMkLst>
        </pc:spChg>
        <pc:picChg chg="mod">
          <ac:chgData name="Schendel, Jennifer" userId="e9f446fb-d8f4-49db-8e4a-ea61f049f84e" providerId="ADAL" clId="{94074335-21C6-414D-863F-1B11F23A6F3C}" dt="2022-05-23T16:38:21.892" v="654" actId="1076"/>
          <ac:picMkLst>
            <pc:docMk/>
            <pc:sldMk cId="1221610616" sldId="330"/>
            <ac:picMk id="9" creationId="{3517FB7F-E4D8-44FD-A065-8E9FAEAC4710}"/>
          </ac:picMkLst>
        </pc:picChg>
      </pc:sldChg>
      <pc:sldChg chg="modSp mod">
        <pc:chgData name="Schendel, Jennifer" userId="e9f446fb-d8f4-49db-8e4a-ea61f049f84e" providerId="ADAL" clId="{94074335-21C6-414D-863F-1B11F23A6F3C}" dt="2022-05-23T16:28:02.038" v="604" actId="255"/>
        <pc:sldMkLst>
          <pc:docMk/>
          <pc:sldMk cId="2804987686" sldId="331"/>
        </pc:sldMkLst>
        <pc:spChg chg="mod">
          <ac:chgData name="Schendel, Jennifer" userId="e9f446fb-d8f4-49db-8e4a-ea61f049f84e" providerId="ADAL" clId="{94074335-21C6-414D-863F-1B11F23A6F3C}" dt="2022-05-23T16:28:02.038" v="604" actId="255"/>
          <ac:spMkLst>
            <pc:docMk/>
            <pc:sldMk cId="2804987686" sldId="331"/>
            <ac:spMk id="8" creationId="{D025A32A-6A34-4C60-94F0-7918E5553473}"/>
          </ac:spMkLst>
        </pc:spChg>
      </pc:sldChg>
      <pc:sldChg chg="modSp mod">
        <pc:chgData name="Schendel, Jennifer" userId="e9f446fb-d8f4-49db-8e4a-ea61f049f84e" providerId="ADAL" clId="{94074335-21C6-414D-863F-1B11F23A6F3C}" dt="2022-05-23T16:27:40.571" v="602" actId="255"/>
        <pc:sldMkLst>
          <pc:docMk/>
          <pc:sldMk cId="2286059231" sldId="333"/>
        </pc:sldMkLst>
        <pc:spChg chg="mod">
          <ac:chgData name="Schendel, Jennifer" userId="e9f446fb-d8f4-49db-8e4a-ea61f049f84e" providerId="ADAL" clId="{94074335-21C6-414D-863F-1B11F23A6F3C}" dt="2022-05-23T16:27:40.571" v="602" actId="255"/>
          <ac:spMkLst>
            <pc:docMk/>
            <pc:sldMk cId="2286059231" sldId="333"/>
            <ac:spMk id="8" creationId="{D025A32A-6A34-4C60-94F0-7918E5553473}"/>
          </ac:spMkLst>
        </pc:spChg>
      </pc:sldChg>
      <pc:sldChg chg="modSp mod">
        <pc:chgData name="Schendel, Jennifer" userId="e9f446fb-d8f4-49db-8e4a-ea61f049f84e" providerId="ADAL" clId="{94074335-21C6-414D-863F-1B11F23A6F3C}" dt="2022-05-23T16:28:26.878" v="606" actId="255"/>
        <pc:sldMkLst>
          <pc:docMk/>
          <pc:sldMk cId="3669294705" sldId="334"/>
        </pc:sldMkLst>
        <pc:spChg chg="mod">
          <ac:chgData name="Schendel, Jennifer" userId="e9f446fb-d8f4-49db-8e4a-ea61f049f84e" providerId="ADAL" clId="{94074335-21C6-414D-863F-1B11F23A6F3C}" dt="2022-05-23T16:28:26.878" v="606" actId="255"/>
          <ac:spMkLst>
            <pc:docMk/>
            <pc:sldMk cId="3669294705" sldId="334"/>
            <ac:spMk id="8" creationId="{D025A32A-6A34-4C60-94F0-7918E5553473}"/>
          </ac:spMkLst>
        </pc:spChg>
      </pc:sldChg>
      <pc:sldChg chg="modSp mod">
        <pc:chgData name="Schendel, Jennifer" userId="e9f446fb-d8f4-49db-8e4a-ea61f049f84e" providerId="ADAL" clId="{94074335-21C6-414D-863F-1B11F23A6F3C}" dt="2022-05-23T16:28:14.504" v="605" actId="255"/>
        <pc:sldMkLst>
          <pc:docMk/>
          <pc:sldMk cId="3578361838" sldId="335"/>
        </pc:sldMkLst>
        <pc:spChg chg="mod">
          <ac:chgData name="Schendel, Jennifer" userId="e9f446fb-d8f4-49db-8e4a-ea61f049f84e" providerId="ADAL" clId="{94074335-21C6-414D-863F-1B11F23A6F3C}" dt="2022-05-23T16:28:14.504" v="605" actId="255"/>
          <ac:spMkLst>
            <pc:docMk/>
            <pc:sldMk cId="3578361838" sldId="335"/>
            <ac:spMk id="8" creationId="{D025A32A-6A34-4C60-94F0-7918E5553473}"/>
          </ac:spMkLst>
        </pc:spChg>
      </pc:sldChg>
      <pc:sldChg chg="modSp mod">
        <pc:chgData name="Schendel, Jennifer" userId="e9f446fb-d8f4-49db-8e4a-ea61f049f84e" providerId="ADAL" clId="{94074335-21C6-414D-863F-1B11F23A6F3C}" dt="2022-05-23T16:42:34.989" v="679" actId="1076"/>
        <pc:sldMkLst>
          <pc:docMk/>
          <pc:sldMk cId="3754391752" sldId="336"/>
        </pc:sldMkLst>
        <pc:spChg chg="mod">
          <ac:chgData name="Schendel, Jennifer" userId="e9f446fb-d8f4-49db-8e4a-ea61f049f84e" providerId="ADAL" clId="{94074335-21C6-414D-863F-1B11F23A6F3C}" dt="2022-05-23T16:42:27.035" v="677" actId="20577"/>
          <ac:spMkLst>
            <pc:docMk/>
            <pc:sldMk cId="3754391752" sldId="336"/>
            <ac:spMk id="8" creationId="{D025A32A-6A34-4C60-94F0-7918E5553473}"/>
          </ac:spMkLst>
        </pc:spChg>
        <pc:picChg chg="mod">
          <ac:chgData name="Schendel, Jennifer" userId="e9f446fb-d8f4-49db-8e4a-ea61f049f84e" providerId="ADAL" clId="{94074335-21C6-414D-863F-1B11F23A6F3C}" dt="2022-05-23T16:42:12.129" v="672" actId="1076"/>
          <ac:picMkLst>
            <pc:docMk/>
            <pc:sldMk cId="3754391752" sldId="336"/>
            <ac:picMk id="3" creationId="{DC98A7D7-8DA2-419C-8F7A-C1310318C692}"/>
          </ac:picMkLst>
        </pc:picChg>
        <pc:picChg chg="mod">
          <ac:chgData name="Schendel, Jennifer" userId="e9f446fb-d8f4-49db-8e4a-ea61f049f84e" providerId="ADAL" clId="{94074335-21C6-414D-863F-1B11F23A6F3C}" dt="2022-05-23T16:42:31.518" v="678" actId="1076"/>
          <ac:picMkLst>
            <pc:docMk/>
            <pc:sldMk cId="3754391752" sldId="336"/>
            <ac:picMk id="11" creationId="{36F849B0-500D-47DB-BFFE-B3E5A6321086}"/>
          </ac:picMkLst>
        </pc:picChg>
        <pc:picChg chg="mod">
          <ac:chgData name="Schendel, Jennifer" userId="e9f446fb-d8f4-49db-8e4a-ea61f049f84e" providerId="ADAL" clId="{94074335-21C6-414D-863F-1B11F23A6F3C}" dt="2022-05-23T16:42:34.989" v="679" actId="1076"/>
          <ac:picMkLst>
            <pc:docMk/>
            <pc:sldMk cId="3754391752" sldId="336"/>
            <ac:picMk id="13" creationId="{A3897309-5240-4CDE-A313-537BF92A44F6}"/>
          </ac:picMkLst>
        </pc:picChg>
      </pc:sldChg>
      <pc:sldChg chg="modSp mod">
        <pc:chgData name="Schendel, Jennifer" userId="e9f446fb-d8f4-49db-8e4a-ea61f049f84e" providerId="ADAL" clId="{94074335-21C6-414D-863F-1B11F23A6F3C}" dt="2022-05-23T16:32:15.216" v="642" actId="113"/>
        <pc:sldMkLst>
          <pc:docMk/>
          <pc:sldMk cId="1247880099" sldId="337"/>
        </pc:sldMkLst>
        <pc:spChg chg="mod">
          <ac:chgData name="Schendel, Jennifer" userId="e9f446fb-d8f4-49db-8e4a-ea61f049f84e" providerId="ADAL" clId="{94074335-21C6-414D-863F-1B11F23A6F3C}" dt="2022-05-23T16:32:15.216" v="642" actId="113"/>
          <ac:spMkLst>
            <pc:docMk/>
            <pc:sldMk cId="1247880099" sldId="337"/>
            <ac:spMk id="8" creationId="{D025A32A-6A34-4C60-94F0-7918E5553473}"/>
          </ac:spMkLst>
        </pc:spChg>
      </pc:sldChg>
      <pc:sldChg chg="modSp mod">
        <pc:chgData name="Schendel, Jennifer" userId="e9f446fb-d8f4-49db-8e4a-ea61f049f84e" providerId="ADAL" clId="{94074335-21C6-414D-863F-1B11F23A6F3C}" dt="2022-05-23T16:29:25.059" v="610" actId="255"/>
        <pc:sldMkLst>
          <pc:docMk/>
          <pc:sldMk cId="4242285693" sldId="338"/>
        </pc:sldMkLst>
        <pc:spChg chg="mod">
          <ac:chgData name="Schendel, Jennifer" userId="e9f446fb-d8f4-49db-8e4a-ea61f049f84e" providerId="ADAL" clId="{94074335-21C6-414D-863F-1B11F23A6F3C}" dt="2022-05-23T16:29:25.059" v="610" actId="255"/>
          <ac:spMkLst>
            <pc:docMk/>
            <pc:sldMk cId="4242285693" sldId="338"/>
            <ac:spMk id="8" creationId="{D025A32A-6A34-4C60-94F0-7918E5553473}"/>
          </ac:spMkLst>
        </pc:spChg>
      </pc:sldChg>
      <pc:sldChg chg="modSp mod">
        <pc:chgData name="Schendel, Jennifer" userId="e9f446fb-d8f4-49db-8e4a-ea61f049f84e" providerId="ADAL" clId="{94074335-21C6-414D-863F-1B11F23A6F3C}" dt="2022-05-23T16:29:42.149" v="612" actId="255"/>
        <pc:sldMkLst>
          <pc:docMk/>
          <pc:sldMk cId="2096412492" sldId="339"/>
        </pc:sldMkLst>
        <pc:spChg chg="mod">
          <ac:chgData name="Schendel, Jennifer" userId="e9f446fb-d8f4-49db-8e4a-ea61f049f84e" providerId="ADAL" clId="{94074335-21C6-414D-863F-1B11F23A6F3C}" dt="2022-05-23T16:29:42.149" v="612" actId="255"/>
          <ac:spMkLst>
            <pc:docMk/>
            <pc:sldMk cId="2096412492" sldId="339"/>
            <ac:spMk id="8" creationId="{D025A32A-6A34-4C60-94F0-7918E5553473}"/>
          </ac:spMkLst>
        </pc:spChg>
      </pc:sldChg>
      <pc:sldChg chg="modSp mod">
        <pc:chgData name="Schendel, Jennifer" userId="e9f446fb-d8f4-49db-8e4a-ea61f049f84e" providerId="ADAL" clId="{94074335-21C6-414D-863F-1B11F23A6F3C}" dt="2022-05-23T16:29:52.680" v="613" actId="255"/>
        <pc:sldMkLst>
          <pc:docMk/>
          <pc:sldMk cId="770620896" sldId="340"/>
        </pc:sldMkLst>
        <pc:spChg chg="mod">
          <ac:chgData name="Schendel, Jennifer" userId="e9f446fb-d8f4-49db-8e4a-ea61f049f84e" providerId="ADAL" clId="{94074335-21C6-414D-863F-1B11F23A6F3C}" dt="2022-05-23T16:29:52.680" v="613" actId="255"/>
          <ac:spMkLst>
            <pc:docMk/>
            <pc:sldMk cId="770620896" sldId="340"/>
            <ac:spMk id="8" creationId="{D025A32A-6A34-4C60-94F0-7918E5553473}"/>
          </ac:spMkLst>
        </pc:spChg>
      </pc:sldChg>
      <pc:sldChg chg="modSp mod">
        <pc:chgData name="Schendel, Jennifer" userId="e9f446fb-d8f4-49db-8e4a-ea61f049f84e" providerId="ADAL" clId="{94074335-21C6-414D-863F-1B11F23A6F3C}" dt="2022-05-23T16:30:53.849" v="630" actId="6549"/>
        <pc:sldMkLst>
          <pc:docMk/>
          <pc:sldMk cId="692633222" sldId="341"/>
        </pc:sldMkLst>
        <pc:spChg chg="mod">
          <ac:chgData name="Schendel, Jennifer" userId="e9f446fb-d8f4-49db-8e4a-ea61f049f84e" providerId="ADAL" clId="{94074335-21C6-414D-863F-1B11F23A6F3C}" dt="2022-05-23T16:30:53.849" v="630" actId="6549"/>
          <ac:spMkLst>
            <pc:docMk/>
            <pc:sldMk cId="692633222" sldId="341"/>
            <ac:spMk id="8" creationId="{D025A32A-6A34-4C60-94F0-7918E5553473}"/>
          </ac:spMkLst>
        </pc:spChg>
      </pc:sldChg>
      <pc:sldChg chg="modSp mod">
        <pc:chgData name="Schendel, Jennifer" userId="e9f446fb-d8f4-49db-8e4a-ea61f049f84e" providerId="ADAL" clId="{94074335-21C6-414D-863F-1B11F23A6F3C}" dt="2022-05-23T16:31:30.988" v="639" actId="255"/>
        <pc:sldMkLst>
          <pc:docMk/>
          <pc:sldMk cId="1577547329" sldId="342"/>
        </pc:sldMkLst>
        <pc:spChg chg="mod">
          <ac:chgData name="Schendel, Jennifer" userId="e9f446fb-d8f4-49db-8e4a-ea61f049f84e" providerId="ADAL" clId="{94074335-21C6-414D-863F-1B11F23A6F3C}" dt="2022-05-23T16:31:30.988" v="639" actId="255"/>
          <ac:spMkLst>
            <pc:docMk/>
            <pc:sldMk cId="1577547329" sldId="342"/>
            <ac:spMk id="8" creationId="{D025A32A-6A34-4C60-94F0-7918E5553473}"/>
          </ac:spMkLst>
        </pc:spChg>
      </pc:sldChg>
      <pc:sldChg chg="modSp mod">
        <pc:chgData name="Schendel, Jennifer" userId="e9f446fb-d8f4-49db-8e4a-ea61f049f84e" providerId="ADAL" clId="{94074335-21C6-414D-863F-1B11F23A6F3C}" dt="2022-05-23T16:31:42.948" v="640" actId="255"/>
        <pc:sldMkLst>
          <pc:docMk/>
          <pc:sldMk cId="320944683" sldId="343"/>
        </pc:sldMkLst>
        <pc:spChg chg="mod">
          <ac:chgData name="Schendel, Jennifer" userId="e9f446fb-d8f4-49db-8e4a-ea61f049f84e" providerId="ADAL" clId="{94074335-21C6-414D-863F-1B11F23A6F3C}" dt="2022-05-23T16:31:42.948" v="640" actId="255"/>
          <ac:spMkLst>
            <pc:docMk/>
            <pc:sldMk cId="320944683" sldId="343"/>
            <ac:spMk id="8" creationId="{D025A32A-6A34-4C60-94F0-7918E555347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0CA0-DBA1-441E-AC3C-6192208D5A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3E4A32-5495-45A3-935F-BB8D587A1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77BE7A-5AC6-482F-9169-16B97AE554EF}"/>
              </a:ext>
            </a:extLst>
          </p:cNvPr>
          <p:cNvSpPr>
            <a:spLocks noGrp="1"/>
          </p:cNvSpPr>
          <p:nvPr>
            <p:ph type="dt" sz="half" idx="10"/>
          </p:nvPr>
        </p:nvSpPr>
        <p:spPr/>
        <p:txBody>
          <a:bodyPr/>
          <a:lstStyle/>
          <a:p>
            <a:fld id="{D65C0243-DD75-4CE5-97CE-08531EDEEDBE}" type="datetimeFigureOut">
              <a:rPr lang="en-US" smtClean="0"/>
              <a:t>7/25/2022</a:t>
            </a:fld>
            <a:endParaRPr lang="en-US"/>
          </a:p>
        </p:txBody>
      </p:sp>
      <p:sp>
        <p:nvSpPr>
          <p:cNvPr id="5" name="Footer Placeholder 4">
            <a:extLst>
              <a:ext uri="{FF2B5EF4-FFF2-40B4-BE49-F238E27FC236}">
                <a16:creationId xmlns:a16="http://schemas.microsoft.com/office/drawing/2014/main" id="{38694BDC-B5D1-4D86-8BCF-C8F60D9B9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A01AF-2C69-48A6-8A3A-F554DB87A108}"/>
              </a:ext>
            </a:extLst>
          </p:cNvPr>
          <p:cNvSpPr>
            <a:spLocks noGrp="1"/>
          </p:cNvSpPr>
          <p:nvPr>
            <p:ph type="sldNum" sz="quarter" idx="12"/>
          </p:nvPr>
        </p:nvSpPr>
        <p:spPr/>
        <p:txBody>
          <a:bodyPr/>
          <a:lstStyle/>
          <a:p>
            <a:fld id="{5C7F9081-C594-4064-917D-334F1F764238}" type="slidenum">
              <a:rPr lang="en-US" smtClean="0"/>
              <a:t>‹#›</a:t>
            </a:fld>
            <a:endParaRPr lang="en-US"/>
          </a:p>
        </p:txBody>
      </p:sp>
    </p:spTree>
    <p:extLst>
      <p:ext uri="{BB962C8B-B14F-4D97-AF65-F5344CB8AC3E}">
        <p14:creationId xmlns:p14="http://schemas.microsoft.com/office/powerpoint/2010/main" val="208766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5C125E-3D1F-4CAF-9707-7D0EFC10806F}"/>
              </a:ext>
            </a:extLst>
          </p:cNvPr>
          <p:cNvSpPr>
            <a:spLocks noGrp="1"/>
          </p:cNvSpPr>
          <p:nvPr>
            <p:ph type="dt" sz="half" idx="10"/>
          </p:nvPr>
        </p:nvSpPr>
        <p:spPr/>
        <p:txBody>
          <a:bodyPr/>
          <a:lstStyle/>
          <a:p>
            <a:fld id="{D65C0243-DD75-4CE5-97CE-08531EDEEDBE}" type="datetimeFigureOut">
              <a:rPr lang="en-US" smtClean="0"/>
              <a:t>7/25/2022</a:t>
            </a:fld>
            <a:endParaRPr lang="en-US"/>
          </a:p>
        </p:txBody>
      </p:sp>
      <p:sp>
        <p:nvSpPr>
          <p:cNvPr id="3" name="Footer Placeholder 2">
            <a:extLst>
              <a:ext uri="{FF2B5EF4-FFF2-40B4-BE49-F238E27FC236}">
                <a16:creationId xmlns:a16="http://schemas.microsoft.com/office/drawing/2014/main" id="{BF4269DF-332E-4EF8-AAE0-D977E2EED1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4D7773-05A1-403B-A649-5471DC6DAF0E}"/>
              </a:ext>
            </a:extLst>
          </p:cNvPr>
          <p:cNvSpPr>
            <a:spLocks noGrp="1"/>
          </p:cNvSpPr>
          <p:nvPr>
            <p:ph type="sldNum" sz="quarter" idx="12"/>
          </p:nvPr>
        </p:nvSpPr>
        <p:spPr/>
        <p:txBody>
          <a:bodyPr/>
          <a:lstStyle/>
          <a:p>
            <a:fld id="{5C7F9081-C594-4064-917D-334F1F764238}" type="slidenum">
              <a:rPr lang="en-US" smtClean="0"/>
              <a:t>‹#›</a:t>
            </a:fld>
            <a:endParaRPr lang="en-US"/>
          </a:p>
        </p:txBody>
      </p:sp>
    </p:spTree>
    <p:extLst>
      <p:ext uri="{BB962C8B-B14F-4D97-AF65-F5344CB8AC3E}">
        <p14:creationId xmlns:p14="http://schemas.microsoft.com/office/powerpoint/2010/main" val="4089551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0E260-0CF3-4AD1-B7E2-8A9477D2B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C5D60B-5CBE-4471-B7F3-99A07E44E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439E2-DFD4-4468-85B9-21B1575E4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0243-DD75-4CE5-97CE-08531EDEEDBE}" type="datetimeFigureOut">
              <a:rPr lang="en-US" smtClean="0"/>
              <a:t>7/25/2022</a:t>
            </a:fld>
            <a:endParaRPr lang="en-US"/>
          </a:p>
        </p:txBody>
      </p:sp>
      <p:sp>
        <p:nvSpPr>
          <p:cNvPr id="5" name="Footer Placeholder 4">
            <a:extLst>
              <a:ext uri="{FF2B5EF4-FFF2-40B4-BE49-F238E27FC236}">
                <a16:creationId xmlns:a16="http://schemas.microsoft.com/office/drawing/2014/main" id="{CEE1D026-C6B3-4322-9796-97029BCFA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CE1B87-613B-455B-A423-6F230795E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F9081-C594-4064-917D-334F1F764238}" type="slidenum">
              <a:rPr lang="en-US" smtClean="0"/>
              <a:t>‹#›</a:t>
            </a:fld>
            <a:endParaRPr lang="en-US"/>
          </a:p>
        </p:txBody>
      </p:sp>
    </p:spTree>
    <p:extLst>
      <p:ext uri="{BB962C8B-B14F-4D97-AF65-F5344CB8AC3E}">
        <p14:creationId xmlns:p14="http://schemas.microsoft.com/office/powerpoint/2010/main" val="1556523835"/>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2.png"/><Relationship Id="rId4" Type="http://schemas.openxmlformats.org/officeDocument/2006/relationships/image" Target="../media/image151.png"/></Relationships>
</file>

<file path=ppt/slides/_rels/slide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image" Target="../media/image156.png"/></Relationships>
</file>

<file path=ppt/slides/_rels/slide8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track&#10;&#10;Description automatically generated">
            <a:extLst>
              <a:ext uri="{FF2B5EF4-FFF2-40B4-BE49-F238E27FC236}">
                <a16:creationId xmlns:a16="http://schemas.microsoft.com/office/drawing/2014/main" id="{77BF4CD6-06D2-4BEA-8F6F-D53AC0E00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AEBDBB-4BD3-4F98-8C19-74BAB5936CF1}"/>
              </a:ext>
            </a:extLst>
          </p:cNvPr>
          <p:cNvSpPr>
            <a:spLocks noGrp="1"/>
          </p:cNvSpPr>
          <p:nvPr>
            <p:ph type="ctrTitle"/>
          </p:nvPr>
        </p:nvSpPr>
        <p:spPr>
          <a:xfrm>
            <a:off x="665018" y="2216727"/>
            <a:ext cx="9874795" cy="2406073"/>
          </a:xfrm>
        </p:spPr>
        <p:txBody>
          <a:bodyPr/>
          <a:lstStyle/>
          <a:p>
            <a:pPr algn="l"/>
            <a:r>
              <a:rPr lang="en-US">
                <a:solidFill>
                  <a:schemeClr val="bg1"/>
                </a:solidFill>
              </a:rPr>
              <a:t>External</a:t>
            </a:r>
            <a:br>
              <a:rPr lang="en-US">
                <a:solidFill>
                  <a:schemeClr val="bg1"/>
                </a:solidFill>
              </a:rPr>
            </a:br>
            <a:r>
              <a:rPr lang="en-US">
                <a:solidFill>
                  <a:schemeClr val="bg1"/>
                </a:solidFill>
              </a:rPr>
              <a:t>Capacity Release</a:t>
            </a:r>
          </a:p>
        </p:txBody>
      </p:sp>
      <p:sp>
        <p:nvSpPr>
          <p:cNvPr id="3" name="Subtitle 2">
            <a:extLst>
              <a:ext uri="{FF2B5EF4-FFF2-40B4-BE49-F238E27FC236}">
                <a16:creationId xmlns:a16="http://schemas.microsoft.com/office/drawing/2014/main" id="{ED1FE698-1E9C-44CF-A335-AC25C60B1DE9}"/>
              </a:ext>
            </a:extLst>
          </p:cNvPr>
          <p:cNvSpPr>
            <a:spLocks noGrp="1"/>
          </p:cNvSpPr>
          <p:nvPr>
            <p:ph type="subTitle" idx="1"/>
          </p:nvPr>
        </p:nvSpPr>
        <p:spPr>
          <a:xfrm flipH="1">
            <a:off x="10539812" y="6299200"/>
            <a:ext cx="45719" cy="78100"/>
          </a:xfrm>
        </p:spPr>
        <p:txBody>
          <a:bodyPr>
            <a:normAutofit fontScale="25000" lnSpcReduction="20000"/>
          </a:bodyPr>
          <a:lstStyle/>
          <a:p>
            <a:endParaRPr lang="en-US"/>
          </a:p>
        </p:txBody>
      </p:sp>
    </p:spTree>
    <p:extLst>
      <p:ext uri="{BB962C8B-B14F-4D97-AF65-F5344CB8AC3E}">
        <p14:creationId xmlns:p14="http://schemas.microsoft.com/office/powerpoint/2010/main" val="195591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a:t>If you choose Non-biddable you will not have to populate the posting time</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r>
              <a:rPr lang="en-US" sz="4400" kern="0">
                <a:latin typeface="Calibri" panose="020F0502020204030204" pitchFamily="34" charset="0"/>
              </a:rPr>
              <a:t>If you do a biddable deal, use the Calendar and Clock icons to populate the</a:t>
            </a:r>
          </a:p>
          <a:p>
            <a:pPr algn="l"/>
            <a:r>
              <a:rPr lang="en-US" sz="4400" kern="0">
                <a:latin typeface="Calibri" panose="020F0502020204030204" pitchFamily="34" charset="0"/>
              </a:rPr>
              <a:t>		the date and time you want it to post. Remember post time needs to be prior to an Open Season</a:t>
            </a:r>
          </a:p>
          <a:p>
            <a:pPr algn="l"/>
            <a:r>
              <a:rPr lang="en-US" sz="4400" kern="0">
                <a:latin typeface="Calibri" panose="020F0502020204030204" pitchFamily="34" charset="0"/>
              </a:rPr>
              <a:t>		bid window, to allow replacement shippers to review the offer.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p:txBody>
      </p:sp>
      <p:pic>
        <p:nvPicPr>
          <p:cNvPr id="3" name="Picture 2">
            <a:extLst>
              <a:ext uri="{FF2B5EF4-FFF2-40B4-BE49-F238E27FC236}">
                <a16:creationId xmlns:a16="http://schemas.microsoft.com/office/drawing/2014/main" id="{BF2D6124-14ED-4A2F-BF7E-E189D11452CC}"/>
              </a:ext>
            </a:extLst>
          </p:cNvPr>
          <p:cNvPicPr>
            <a:picLocks noChangeAspect="1"/>
          </p:cNvPicPr>
          <p:nvPr/>
        </p:nvPicPr>
        <p:blipFill>
          <a:blip r:embed="rId3"/>
          <a:stretch>
            <a:fillRect/>
          </a:stretch>
        </p:blipFill>
        <p:spPr>
          <a:xfrm>
            <a:off x="1426029" y="1718950"/>
            <a:ext cx="4961905" cy="1923810"/>
          </a:xfrm>
          <a:prstGeom prst="rect">
            <a:avLst/>
          </a:prstGeom>
        </p:spPr>
      </p:pic>
      <p:pic>
        <p:nvPicPr>
          <p:cNvPr id="9" name="Picture 8">
            <a:extLst>
              <a:ext uri="{FF2B5EF4-FFF2-40B4-BE49-F238E27FC236}">
                <a16:creationId xmlns:a16="http://schemas.microsoft.com/office/drawing/2014/main" id="{23698D5C-37AB-43ED-AB54-F98C3F265FC7}"/>
              </a:ext>
            </a:extLst>
          </p:cNvPr>
          <p:cNvPicPr>
            <a:picLocks noChangeAspect="1"/>
          </p:cNvPicPr>
          <p:nvPr/>
        </p:nvPicPr>
        <p:blipFill>
          <a:blip r:embed="rId4"/>
          <a:stretch>
            <a:fillRect/>
          </a:stretch>
        </p:blipFill>
        <p:spPr>
          <a:xfrm>
            <a:off x="8444346" y="1506031"/>
            <a:ext cx="3047619" cy="4038095"/>
          </a:xfrm>
          <a:prstGeom prst="rect">
            <a:avLst/>
          </a:prstGeom>
        </p:spPr>
      </p:pic>
    </p:spTree>
    <p:extLst>
      <p:ext uri="{BB962C8B-B14F-4D97-AF65-F5344CB8AC3E}">
        <p14:creationId xmlns:p14="http://schemas.microsoft.com/office/powerpoint/2010/main" val="32314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2" y="0"/>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If you choose to do a biddable offer a new tab will appear for </a:t>
            </a:r>
            <a:r>
              <a:rPr lang="en-US" sz="1100" b="1"/>
              <a:t>Bidding Info</a:t>
            </a:r>
            <a:r>
              <a:rPr lang="en-US" sz="1100"/>
              <a:t>, but if you choose a non-biddable deal you will move directly to </a:t>
            </a:r>
            <a:r>
              <a:rPr lang="en-US" sz="1100" b="1"/>
              <a:t>Indicators &amp; Disclosures</a:t>
            </a:r>
          </a:p>
          <a:p>
            <a:pPr algn="l"/>
            <a:endParaRPr lang="en-US" sz="1100"/>
          </a:p>
          <a:p>
            <a:pPr algn="l"/>
            <a:r>
              <a:rPr lang="en-US" sz="1100"/>
              <a:t>				</a:t>
            </a:r>
          </a:p>
        </p:txBody>
      </p:sp>
      <p:pic>
        <p:nvPicPr>
          <p:cNvPr id="11" name="Picture 10">
            <a:extLst>
              <a:ext uri="{FF2B5EF4-FFF2-40B4-BE49-F238E27FC236}">
                <a16:creationId xmlns:a16="http://schemas.microsoft.com/office/drawing/2014/main" id="{EE15A98A-FC96-4CED-ABFA-3C0AACC8A3EC}"/>
              </a:ext>
            </a:extLst>
          </p:cNvPr>
          <p:cNvPicPr>
            <a:picLocks noChangeAspect="1"/>
          </p:cNvPicPr>
          <p:nvPr/>
        </p:nvPicPr>
        <p:blipFill>
          <a:blip r:embed="rId3"/>
          <a:stretch>
            <a:fillRect/>
          </a:stretch>
        </p:blipFill>
        <p:spPr>
          <a:xfrm>
            <a:off x="6859174" y="1564908"/>
            <a:ext cx="3366949" cy="4123972"/>
          </a:xfrm>
          <a:prstGeom prst="rect">
            <a:avLst/>
          </a:prstGeom>
        </p:spPr>
      </p:pic>
      <p:pic>
        <p:nvPicPr>
          <p:cNvPr id="6" name="Picture 5">
            <a:extLst>
              <a:ext uri="{FF2B5EF4-FFF2-40B4-BE49-F238E27FC236}">
                <a16:creationId xmlns:a16="http://schemas.microsoft.com/office/drawing/2014/main" id="{2B1F8AD6-F988-4A06-B05B-5C716ABA89CF}"/>
              </a:ext>
            </a:extLst>
          </p:cNvPr>
          <p:cNvPicPr>
            <a:picLocks noChangeAspect="1"/>
          </p:cNvPicPr>
          <p:nvPr/>
        </p:nvPicPr>
        <p:blipFill>
          <a:blip r:embed="rId4"/>
          <a:stretch>
            <a:fillRect/>
          </a:stretch>
        </p:blipFill>
        <p:spPr>
          <a:xfrm>
            <a:off x="6963178" y="2113537"/>
            <a:ext cx="2155517" cy="3455989"/>
          </a:xfrm>
          <a:prstGeom prst="rect">
            <a:avLst/>
          </a:prstGeom>
        </p:spPr>
      </p:pic>
      <p:cxnSp>
        <p:nvCxnSpPr>
          <p:cNvPr id="12" name="Straight Arrow Connector 11">
            <a:extLst>
              <a:ext uri="{FF2B5EF4-FFF2-40B4-BE49-F238E27FC236}">
                <a16:creationId xmlns:a16="http://schemas.microsoft.com/office/drawing/2014/main" id="{A4BAD628-FDFB-44D1-B60E-AE43AE47DCF1}"/>
              </a:ext>
            </a:extLst>
          </p:cNvPr>
          <p:cNvCxnSpPr/>
          <p:nvPr/>
        </p:nvCxnSpPr>
        <p:spPr>
          <a:xfrm flipH="1" flipV="1">
            <a:off x="8211127" y="2604655"/>
            <a:ext cx="997528" cy="13762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548D639-215A-44BB-8988-D8F2737C5EDA}"/>
              </a:ext>
            </a:extLst>
          </p:cNvPr>
          <p:cNvPicPr>
            <a:picLocks noChangeAspect="1"/>
          </p:cNvPicPr>
          <p:nvPr/>
        </p:nvPicPr>
        <p:blipFill>
          <a:blip r:embed="rId5"/>
          <a:stretch>
            <a:fillRect/>
          </a:stretch>
        </p:blipFill>
        <p:spPr>
          <a:xfrm>
            <a:off x="1115989" y="1639480"/>
            <a:ext cx="3633957" cy="3626290"/>
          </a:xfrm>
          <a:prstGeom prst="rect">
            <a:avLst/>
          </a:prstGeom>
        </p:spPr>
      </p:pic>
    </p:spTree>
    <p:extLst>
      <p:ext uri="{BB962C8B-B14F-4D97-AF65-F5344CB8AC3E}">
        <p14:creationId xmlns:p14="http://schemas.microsoft.com/office/powerpoint/2010/main" val="304854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0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If you choose a biddable deal you must fill in the open season dates and times by clicking on the calendar and clock icons.</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9" name="Picture 8">
            <a:extLst>
              <a:ext uri="{FF2B5EF4-FFF2-40B4-BE49-F238E27FC236}">
                <a16:creationId xmlns:a16="http://schemas.microsoft.com/office/drawing/2014/main" id="{D84A133C-5FD5-48EB-90C1-FD32D76923A4}"/>
              </a:ext>
            </a:extLst>
          </p:cNvPr>
          <p:cNvPicPr>
            <a:picLocks noChangeAspect="1"/>
          </p:cNvPicPr>
          <p:nvPr/>
        </p:nvPicPr>
        <p:blipFill>
          <a:blip r:embed="rId3"/>
          <a:stretch>
            <a:fillRect/>
          </a:stretch>
        </p:blipFill>
        <p:spPr>
          <a:xfrm>
            <a:off x="838199" y="1957570"/>
            <a:ext cx="10000000" cy="2942857"/>
          </a:xfrm>
          <a:prstGeom prst="rect">
            <a:avLst/>
          </a:prstGeom>
        </p:spPr>
      </p:pic>
    </p:spTree>
    <p:extLst>
      <p:ext uri="{BB962C8B-B14F-4D97-AF65-F5344CB8AC3E}">
        <p14:creationId xmlns:p14="http://schemas.microsoft.com/office/powerpoint/2010/main" val="320087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Capacity Release time lines</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84D3B2C3-CF21-440D-962D-ED987EE17BD6}"/>
              </a:ext>
            </a:extLst>
          </p:cNvPr>
          <p:cNvPicPr>
            <a:picLocks noChangeAspect="1"/>
          </p:cNvPicPr>
          <p:nvPr/>
        </p:nvPicPr>
        <p:blipFill>
          <a:blip r:embed="rId3"/>
          <a:stretch>
            <a:fillRect/>
          </a:stretch>
        </p:blipFill>
        <p:spPr>
          <a:xfrm>
            <a:off x="1338606" y="1988151"/>
            <a:ext cx="9166609" cy="3151536"/>
          </a:xfrm>
          <a:prstGeom prst="rect">
            <a:avLst/>
          </a:prstGeom>
        </p:spPr>
      </p:pic>
    </p:spTree>
    <p:extLst>
      <p:ext uri="{BB962C8B-B14F-4D97-AF65-F5344CB8AC3E}">
        <p14:creationId xmlns:p14="http://schemas.microsoft.com/office/powerpoint/2010/main" val="1622222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47500" lnSpcReduction="20000"/>
          </a:bodyPr>
          <a:lstStyle/>
          <a:p>
            <a:pPr algn="l"/>
            <a:r>
              <a:rPr lang="en-US" sz="4400"/>
              <a:t>Also, if you choose to do a biddable deal you will have to pick your preferred </a:t>
            </a:r>
            <a:r>
              <a:rPr lang="en-US" sz="4400" b="1"/>
              <a:t>Bid Eval Ind Desc </a:t>
            </a:r>
            <a:r>
              <a:rPr lang="en-US" sz="4400"/>
              <a:t>and your preferred </a:t>
            </a:r>
            <a:r>
              <a:rPr lang="en-US" sz="4400" b="1"/>
              <a:t>Bid T-break </a:t>
            </a:r>
            <a:r>
              <a:rPr lang="en-US" sz="4400"/>
              <a:t>method</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r>
              <a:rPr lang="en-US" sz="1100"/>
              <a:t>						</a:t>
            </a:r>
          </a:p>
        </p:txBody>
      </p:sp>
      <p:pic>
        <p:nvPicPr>
          <p:cNvPr id="4" name="Picture 3">
            <a:extLst>
              <a:ext uri="{FF2B5EF4-FFF2-40B4-BE49-F238E27FC236}">
                <a16:creationId xmlns:a16="http://schemas.microsoft.com/office/drawing/2014/main" id="{A288A701-40CC-4DE8-8E23-248CFEE7E5C6}"/>
              </a:ext>
            </a:extLst>
          </p:cNvPr>
          <p:cNvPicPr>
            <a:picLocks noChangeAspect="1"/>
          </p:cNvPicPr>
          <p:nvPr/>
        </p:nvPicPr>
        <p:blipFill>
          <a:blip r:embed="rId3"/>
          <a:stretch>
            <a:fillRect/>
          </a:stretch>
        </p:blipFill>
        <p:spPr>
          <a:xfrm>
            <a:off x="2105891" y="2735491"/>
            <a:ext cx="7333672" cy="2820224"/>
          </a:xfrm>
          <a:prstGeom prst="rect">
            <a:avLst/>
          </a:prstGeom>
        </p:spPr>
      </p:pic>
      <p:pic>
        <p:nvPicPr>
          <p:cNvPr id="10" name="Picture 9">
            <a:extLst>
              <a:ext uri="{FF2B5EF4-FFF2-40B4-BE49-F238E27FC236}">
                <a16:creationId xmlns:a16="http://schemas.microsoft.com/office/drawing/2014/main" id="{2BFA900C-26F0-4E90-87EE-6A0426C7CA37}"/>
              </a:ext>
            </a:extLst>
          </p:cNvPr>
          <p:cNvPicPr>
            <a:picLocks noChangeAspect="1"/>
          </p:cNvPicPr>
          <p:nvPr/>
        </p:nvPicPr>
        <p:blipFill>
          <a:blip r:embed="rId4"/>
          <a:stretch>
            <a:fillRect/>
          </a:stretch>
        </p:blipFill>
        <p:spPr>
          <a:xfrm>
            <a:off x="73888" y="2113662"/>
            <a:ext cx="2178800" cy="1274598"/>
          </a:xfrm>
          <a:prstGeom prst="rect">
            <a:avLst/>
          </a:prstGeom>
        </p:spPr>
      </p:pic>
      <p:pic>
        <p:nvPicPr>
          <p:cNvPr id="12" name="Picture 11">
            <a:extLst>
              <a:ext uri="{FF2B5EF4-FFF2-40B4-BE49-F238E27FC236}">
                <a16:creationId xmlns:a16="http://schemas.microsoft.com/office/drawing/2014/main" id="{BECA03CA-D60D-4696-83AE-DC9165F99508}"/>
              </a:ext>
            </a:extLst>
          </p:cNvPr>
          <p:cNvPicPr>
            <a:picLocks noChangeAspect="1"/>
          </p:cNvPicPr>
          <p:nvPr/>
        </p:nvPicPr>
        <p:blipFill>
          <a:blip r:embed="rId5"/>
          <a:stretch>
            <a:fillRect/>
          </a:stretch>
        </p:blipFill>
        <p:spPr>
          <a:xfrm>
            <a:off x="8442872" y="2113662"/>
            <a:ext cx="2578696" cy="1574549"/>
          </a:xfrm>
          <a:prstGeom prst="rect">
            <a:avLst/>
          </a:prstGeom>
        </p:spPr>
      </p:pic>
    </p:spTree>
    <p:extLst>
      <p:ext uri="{BB962C8B-B14F-4D97-AF65-F5344CB8AC3E}">
        <p14:creationId xmlns:p14="http://schemas.microsoft.com/office/powerpoint/2010/main" val="181141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Final drop down on the </a:t>
            </a:r>
            <a:r>
              <a:rPr lang="en-US" sz="1100" b="1" dirty="0"/>
              <a:t>Header Info </a:t>
            </a:r>
            <a:r>
              <a:rPr lang="en-US" sz="1100" dirty="0"/>
              <a:t>tab is </a:t>
            </a:r>
            <a:r>
              <a:rPr lang="en-US" sz="1100" b="1" dirty="0"/>
              <a:t>Recall/Reput Desc</a:t>
            </a:r>
            <a:r>
              <a:rPr lang="en-US" sz="1100" dirty="0"/>
              <a:t>. There are multiple options on the drop down.</a:t>
            </a:r>
          </a:p>
          <a:p>
            <a:pPr algn="l"/>
            <a:endParaRPr lang="en-US" sz="1100" dirty="0"/>
          </a:p>
          <a:p>
            <a:pPr algn="l"/>
            <a:endParaRPr lang="en-US" sz="1100" dirty="0"/>
          </a:p>
          <a:p>
            <a:pPr algn="l"/>
            <a:endParaRPr lang="en-US" sz="1100" dirty="0"/>
          </a:p>
          <a:p>
            <a:pPr algn="l"/>
            <a:r>
              <a:rPr lang="en-US" sz="1100" dirty="0"/>
              <a:t>				If you choose anything but No, a </a:t>
            </a:r>
            <a:r>
              <a:rPr lang="en-US" sz="1100" b="1" dirty="0"/>
              <a:t>Recall/Reput </a:t>
            </a:r>
            <a:r>
              <a:rPr lang="en-US" sz="1100" dirty="0"/>
              <a:t>tab will appear</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First, choose if you want the Replacement Shipper to receive a Notification on a Business Day or not. Note: if you choose that they cannot receive a Recall notification on a business day, then you cannot choose to recall on a non-business day because the Replacement Shipper must receive a notification prior to the Recall happening. </a:t>
            </a:r>
          </a:p>
          <a:p>
            <a:pPr algn="l"/>
            <a:endParaRPr lang="en-US" sz="1100" dirty="0"/>
          </a:p>
          <a:p>
            <a:pPr algn="l"/>
            <a:r>
              <a:rPr lang="en-US" sz="1100" b="1" dirty="0"/>
              <a:t>				</a:t>
            </a:r>
          </a:p>
          <a:p>
            <a:pPr algn="l"/>
            <a:r>
              <a:rPr lang="en-US" sz="1100" b="1" dirty="0"/>
              <a:t>				</a:t>
            </a:r>
            <a:endParaRPr lang="en-US" sz="1100" dirty="0"/>
          </a:p>
          <a:p>
            <a:pPr algn="l"/>
            <a:endParaRPr lang="en-US" sz="1100" dirty="0"/>
          </a:p>
        </p:txBody>
      </p:sp>
      <p:pic>
        <p:nvPicPr>
          <p:cNvPr id="4" name="Picture 3">
            <a:extLst>
              <a:ext uri="{FF2B5EF4-FFF2-40B4-BE49-F238E27FC236}">
                <a16:creationId xmlns:a16="http://schemas.microsoft.com/office/drawing/2014/main" id="{6946F865-1183-4D18-9D55-C7DE93E7524B}"/>
              </a:ext>
            </a:extLst>
          </p:cNvPr>
          <p:cNvPicPr>
            <a:picLocks noChangeAspect="1"/>
          </p:cNvPicPr>
          <p:nvPr/>
        </p:nvPicPr>
        <p:blipFill>
          <a:blip r:embed="rId3"/>
          <a:stretch>
            <a:fillRect/>
          </a:stretch>
        </p:blipFill>
        <p:spPr>
          <a:xfrm>
            <a:off x="1331376" y="1751871"/>
            <a:ext cx="2971429" cy="2190476"/>
          </a:xfrm>
          <a:prstGeom prst="rect">
            <a:avLst/>
          </a:prstGeom>
        </p:spPr>
      </p:pic>
      <p:pic>
        <p:nvPicPr>
          <p:cNvPr id="12" name="Picture 11">
            <a:extLst>
              <a:ext uri="{FF2B5EF4-FFF2-40B4-BE49-F238E27FC236}">
                <a16:creationId xmlns:a16="http://schemas.microsoft.com/office/drawing/2014/main" id="{721F94A3-DE26-46C6-8A73-29D286BADAFF}"/>
              </a:ext>
            </a:extLst>
          </p:cNvPr>
          <p:cNvPicPr>
            <a:picLocks noChangeAspect="1"/>
          </p:cNvPicPr>
          <p:nvPr/>
        </p:nvPicPr>
        <p:blipFill>
          <a:blip r:embed="rId4"/>
          <a:stretch>
            <a:fillRect/>
          </a:stretch>
        </p:blipFill>
        <p:spPr>
          <a:xfrm>
            <a:off x="8128191" y="2376054"/>
            <a:ext cx="2327374" cy="1345513"/>
          </a:xfrm>
          <a:prstGeom prst="rect">
            <a:avLst/>
          </a:prstGeom>
        </p:spPr>
      </p:pic>
      <p:pic>
        <p:nvPicPr>
          <p:cNvPr id="14" name="Picture 13">
            <a:extLst>
              <a:ext uri="{FF2B5EF4-FFF2-40B4-BE49-F238E27FC236}">
                <a16:creationId xmlns:a16="http://schemas.microsoft.com/office/drawing/2014/main" id="{04A84DBC-24D8-4B51-A99A-7CB4DC72D140}"/>
              </a:ext>
            </a:extLst>
          </p:cNvPr>
          <p:cNvPicPr>
            <a:picLocks noChangeAspect="1"/>
          </p:cNvPicPr>
          <p:nvPr/>
        </p:nvPicPr>
        <p:blipFill>
          <a:blip r:embed="rId5"/>
          <a:stretch>
            <a:fillRect/>
          </a:stretch>
        </p:blipFill>
        <p:spPr>
          <a:xfrm>
            <a:off x="2179782" y="4483362"/>
            <a:ext cx="6417382" cy="1198111"/>
          </a:xfrm>
          <a:prstGeom prst="rect">
            <a:avLst/>
          </a:prstGeom>
        </p:spPr>
      </p:pic>
    </p:spTree>
    <p:extLst>
      <p:ext uri="{BB962C8B-B14F-4D97-AF65-F5344CB8AC3E}">
        <p14:creationId xmlns:p14="http://schemas.microsoft.com/office/powerpoint/2010/main" val="804922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Using the drop-down menu, you can denote which time cycles the notifications can go out. Reminder you can only recall for a cycle if you have picked that cycle for a notification to go out.</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4400" kern="0" dirty="0"/>
              <a:t>Recall must be in the system prior to the time listed below for each cycle. </a:t>
            </a:r>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b="1" dirty="0"/>
              <a:t>				</a:t>
            </a:r>
          </a:p>
          <a:p>
            <a:pPr algn="l"/>
            <a:r>
              <a:rPr lang="en-US" sz="1100" b="1" dirty="0"/>
              <a:t>				</a:t>
            </a:r>
            <a:endParaRPr lang="en-US" sz="1100" dirty="0"/>
          </a:p>
          <a:p>
            <a:pPr algn="l"/>
            <a:endParaRPr lang="en-US" sz="1100" dirty="0"/>
          </a:p>
        </p:txBody>
      </p:sp>
      <p:pic>
        <p:nvPicPr>
          <p:cNvPr id="3" name="Picture 2">
            <a:extLst>
              <a:ext uri="{FF2B5EF4-FFF2-40B4-BE49-F238E27FC236}">
                <a16:creationId xmlns:a16="http://schemas.microsoft.com/office/drawing/2014/main" id="{FE9DF8A6-EBC5-429A-8807-FAFCA5E49EC3}"/>
              </a:ext>
            </a:extLst>
          </p:cNvPr>
          <p:cNvPicPr>
            <a:picLocks noChangeAspect="1"/>
          </p:cNvPicPr>
          <p:nvPr/>
        </p:nvPicPr>
        <p:blipFill>
          <a:blip r:embed="rId3"/>
          <a:stretch>
            <a:fillRect/>
          </a:stretch>
        </p:blipFill>
        <p:spPr>
          <a:xfrm>
            <a:off x="1928845" y="1751833"/>
            <a:ext cx="7447619" cy="1580952"/>
          </a:xfrm>
          <a:prstGeom prst="rect">
            <a:avLst/>
          </a:prstGeom>
        </p:spPr>
      </p:pic>
      <p:pic>
        <p:nvPicPr>
          <p:cNvPr id="9" name="Picture 8">
            <a:extLst>
              <a:ext uri="{FF2B5EF4-FFF2-40B4-BE49-F238E27FC236}">
                <a16:creationId xmlns:a16="http://schemas.microsoft.com/office/drawing/2014/main" id="{B108B04D-4055-40D8-9CD8-5659E9E144CD}"/>
              </a:ext>
            </a:extLst>
          </p:cNvPr>
          <p:cNvPicPr>
            <a:picLocks noChangeAspect="1"/>
          </p:cNvPicPr>
          <p:nvPr/>
        </p:nvPicPr>
        <p:blipFill>
          <a:blip r:embed="rId4"/>
          <a:stretch>
            <a:fillRect/>
          </a:stretch>
        </p:blipFill>
        <p:spPr>
          <a:xfrm>
            <a:off x="1079099" y="3900160"/>
            <a:ext cx="9627380" cy="1771645"/>
          </a:xfrm>
          <a:prstGeom prst="rect">
            <a:avLst/>
          </a:prstGeom>
        </p:spPr>
      </p:pic>
    </p:spTree>
    <p:extLst>
      <p:ext uri="{BB962C8B-B14F-4D97-AF65-F5344CB8AC3E}">
        <p14:creationId xmlns:p14="http://schemas.microsoft.com/office/powerpoint/2010/main" val="2884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Final section to fill out is </a:t>
            </a:r>
            <a:r>
              <a:rPr lang="en-US" sz="4400" b="1" dirty="0"/>
              <a:t>Recall/Reput Terms Type</a:t>
            </a:r>
          </a:p>
          <a:p>
            <a:pPr algn="l"/>
            <a:endParaRPr lang="en-US" sz="2300" b="1" dirty="0"/>
          </a:p>
          <a:p>
            <a:pPr algn="l"/>
            <a:endParaRPr lang="en-US" sz="2300" b="1" dirty="0"/>
          </a:p>
          <a:p>
            <a:pPr algn="l"/>
            <a:endParaRPr lang="en-US" sz="2300" b="1" dirty="0"/>
          </a:p>
          <a:p>
            <a:pPr algn="l"/>
            <a:endParaRPr lang="en-US" sz="2300" b="1" dirty="0"/>
          </a:p>
          <a:p>
            <a:pPr algn="l"/>
            <a:endParaRPr lang="en-US" sz="2300" b="1" dirty="0"/>
          </a:p>
          <a:p>
            <a:pPr algn="l"/>
            <a:endParaRPr lang="en-US" sz="2300" b="1" dirty="0"/>
          </a:p>
          <a:p>
            <a:pPr algn="l"/>
            <a:endParaRPr lang="en-US" sz="2300" b="1" dirty="0"/>
          </a:p>
          <a:p>
            <a:pPr algn="l"/>
            <a:endParaRPr lang="en-US" sz="2300" b="1" dirty="0"/>
          </a:p>
          <a:p>
            <a:pPr algn="l"/>
            <a:endParaRPr lang="en-US" sz="2300" b="1" dirty="0"/>
          </a:p>
          <a:p>
            <a:pPr algn="l"/>
            <a:endParaRPr lang="en-US" sz="2300" b="1" dirty="0"/>
          </a:p>
          <a:p>
            <a:pPr algn="l"/>
            <a:r>
              <a:rPr lang="en-US" sz="4400" kern="0" dirty="0"/>
              <a:t>If you choose Default Terms Text, you are done with this tab</a:t>
            </a:r>
          </a:p>
          <a:p>
            <a:pPr algn="l"/>
            <a:r>
              <a:rPr lang="en-US" sz="4400" kern="0" dirty="0"/>
              <a:t>						If you choose Releaser Required Text, you will have to fill out the line below</a:t>
            </a:r>
          </a:p>
          <a:p>
            <a:pPr algn="l"/>
            <a:endParaRPr lang="en-US" sz="4400" kern="0" dirty="0"/>
          </a:p>
          <a:p>
            <a:pPr algn="l"/>
            <a:endParaRPr lang="en-US" sz="4400" kern="0" dirty="0"/>
          </a:p>
          <a:p>
            <a:pPr algn="l"/>
            <a:endParaRPr lang="en-US" sz="4400" kern="0" dirty="0"/>
          </a:p>
          <a:p>
            <a:pPr algn="l"/>
            <a:endParaRPr lang="en-US" sz="4400" kern="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b="1" dirty="0"/>
              <a:t>				</a:t>
            </a:r>
          </a:p>
          <a:p>
            <a:pPr algn="l"/>
            <a:r>
              <a:rPr lang="en-US" sz="1100" b="1" dirty="0"/>
              <a:t>				</a:t>
            </a:r>
            <a:endParaRPr lang="en-US" sz="1100" dirty="0"/>
          </a:p>
          <a:p>
            <a:pPr algn="l"/>
            <a:endParaRPr lang="en-US" sz="1100" dirty="0"/>
          </a:p>
        </p:txBody>
      </p:sp>
      <p:pic>
        <p:nvPicPr>
          <p:cNvPr id="4" name="Picture 3">
            <a:extLst>
              <a:ext uri="{FF2B5EF4-FFF2-40B4-BE49-F238E27FC236}">
                <a16:creationId xmlns:a16="http://schemas.microsoft.com/office/drawing/2014/main" id="{F189479F-9604-4D9D-81BE-4DE45B1A3641}"/>
              </a:ext>
            </a:extLst>
          </p:cNvPr>
          <p:cNvPicPr>
            <a:picLocks noChangeAspect="1"/>
          </p:cNvPicPr>
          <p:nvPr/>
        </p:nvPicPr>
        <p:blipFill>
          <a:blip r:embed="rId3"/>
          <a:stretch>
            <a:fillRect/>
          </a:stretch>
        </p:blipFill>
        <p:spPr>
          <a:xfrm>
            <a:off x="1113170" y="1650520"/>
            <a:ext cx="7638095" cy="1561905"/>
          </a:xfrm>
          <a:prstGeom prst="rect">
            <a:avLst/>
          </a:prstGeom>
        </p:spPr>
      </p:pic>
      <p:pic>
        <p:nvPicPr>
          <p:cNvPr id="10" name="Picture 9">
            <a:extLst>
              <a:ext uri="{FF2B5EF4-FFF2-40B4-BE49-F238E27FC236}">
                <a16:creationId xmlns:a16="http://schemas.microsoft.com/office/drawing/2014/main" id="{16E5810A-5B7E-4D89-9E88-5A167736A338}"/>
              </a:ext>
            </a:extLst>
          </p:cNvPr>
          <p:cNvPicPr>
            <a:picLocks noChangeAspect="1"/>
          </p:cNvPicPr>
          <p:nvPr/>
        </p:nvPicPr>
        <p:blipFill>
          <a:blip r:embed="rId4"/>
          <a:stretch>
            <a:fillRect/>
          </a:stretch>
        </p:blipFill>
        <p:spPr>
          <a:xfrm>
            <a:off x="769538" y="3759574"/>
            <a:ext cx="5501954" cy="997800"/>
          </a:xfrm>
          <a:prstGeom prst="rect">
            <a:avLst/>
          </a:prstGeom>
        </p:spPr>
      </p:pic>
      <p:pic>
        <p:nvPicPr>
          <p:cNvPr id="12" name="Picture 11">
            <a:extLst>
              <a:ext uri="{FF2B5EF4-FFF2-40B4-BE49-F238E27FC236}">
                <a16:creationId xmlns:a16="http://schemas.microsoft.com/office/drawing/2014/main" id="{F142192E-B3FA-4D3C-A720-B8EE78E0AF07}"/>
              </a:ext>
            </a:extLst>
          </p:cNvPr>
          <p:cNvPicPr>
            <a:picLocks noChangeAspect="1"/>
          </p:cNvPicPr>
          <p:nvPr/>
        </p:nvPicPr>
        <p:blipFill>
          <a:blip r:embed="rId5"/>
          <a:stretch>
            <a:fillRect/>
          </a:stretch>
        </p:blipFill>
        <p:spPr>
          <a:xfrm>
            <a:off x="5200072" y="4365272"/>
            <a:ext cx="5933725" cy="1271002"/>
          </a:xfrm>
          <a:prstGeom prst="rect">
            <a:avLst/>
          </a:prstGeom>
        </p:spPr>
      </p:pic>
    </p:spTree>
    <p:extLst>
      <p:ext uri="{BB962C8B-B14F-4D97-AF65-F5344CB8AC3E}">
        <p14:creationId xmlns:p14="http://schemas.microsoft.com/office/powerpoint/2010/main" val="423895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The next section is </a:t>
            </a:r>
            <a:r>
              <a:rPr lang="en-US" sz="1100" b="1"/>
              <a:t>Indicators &amp; Disclosures </a:t>
            </a:r>
            <a:endParaRPr lang="en-US" sz="1100"/>
          </a:p>
          <a:p>
            <a:pPr algn="l"/>
            <a:r>
              <a:rPr lang="en-US" sz="1100"/>
              <a:t>The first drop down is to indicate whether or not the capacity can be re-released to another capacity release as a grandchild contract. </a:t>
            </a:r>
            <a:endParaRPr lang="en-US" sz="1100" b="1"/>
          </a:p>
          <a:p>
            <a:pPr algn="l"/>
            <a:endParaRPr lang="en-US" sz="1100" b="1"/>
          </a:p>
          <a:p>
            <a:pPr algn="l"/>
            <a:endParaRPr lang="en-US" sz="1100" b="1"/>
          </a:p>
          <a:p>
            <a:pPr algn="l"/>
            <a:endParaRPr lang="en-US" sz="1100" b="1"/>
          </a:p>
          <a:p>
            <a:pPr algn="l"/>
            <a:endParaRPr lang="en-US" sz="1100" b="1"/>
          </a:p>
          <a:p>
            <a:pPr algn="l"/>
            <a:endParaRPr lang="en-US" sz="1100" b="1"/>
          </a:p>
          <a:p>
            <a:pPr algn="l"/>
            <a:r>
              <a:rPr lang="en-US" sz="1100"/>
              <a:t>Then you can choose </a:t>
            </a:r>
            <a:r>
              <a:rPr lang="en-US" sz="1100" b="1"/>
              <a:t>Replacement Shipper Role Indicator</a:t>
            </a:r>
            <a:r>
              <a:rPr lang="en-US" sz="1100"/>
              <a:t>. Note: if you choose</a:t>
            </a:r>
          </a:p>
          <a:p>
            <a:pPr algn="l"/>
            <a:r>
              <a:rPr lang="en-US" sz="1100" b="1"/>
              <a:t>Other</a:t>
            </a:r>
            <a:r>
              <a:rPr lang="en-US" sz="1100"/>
              <a:t> and are trying to do a non-biddable release, the FERC rules on back to </a:t>
            </a:r>
          </a:p>
          <a:p>
            <a:pPr algn="l"/>
            <a:r>
              <a:rPr lang="en-US" sz="1100"/>
              <a:t>back releases apply.  							</a:t>
            </a:r>
          </a:p>
          <a:p>
            <a:pPr algn="l"/>
            <a:endParaRPr lang="en-US" sz="1100" b="1"/>
          </a:p>
          <a:p>
            <a:pPr algn="l"/>
            <a:endParaRPr lang="en-US" sz="1100" b="1"/>
          </a:p>
          <a:p>
            <a:pPr algn="l"/>
            <a:endParaRPr lang="en-US" sz="1100" b="1"/>
          </a:p>
          <a:p>
            <a:pPr algn="l"/>
            <a:endParaRPr lang="en-US" sz="1100" b="1"/>
          </a:p>
          <a:p>
            <a:pPr algn="l"/>
            <a:endParaRPr lang="en-US" sz="1100" b="1"/>
          </a:p>
          <a:p>
            <a:pPr algn="l"/>
            <a:endParaRPr lang="en-US" sz="1100" b="1"/>
          </a:p>
          <a:p>
            <a:pPr algn="l"/>
            <a:endParaRPr lang="en-US" sz="1100"/>
          </a:p>
          <a:p>
            <a:pPr algn="l"/>
            <a:endParaRPr lang="en-US" sz="1100"/>
          </a:p>
        </p:txBody>
      </p:sp>
      <p:pic>
        <p:nvPicPr>
          <p:cNvPr id="3" name="Picture 2">
            <a:extLst>
              <a:ext uri="{FF2B5EF4-FFF2-40B4-BE49-F238E27FC236}">
                <a16:creationId xmlns:a16="http://schemas.microsoft.com/office/drawing/2014/main" id="{3BC1667C-0547-42F0-A301-69B8A1565D39}"/>
              </a:ext>
            </a:extLst>
          </p:cNvPr>
          <p:cNvPicPr>
            <a:picLocks noChangeAspect="1"/>
          </p:cNvPicPr>
          <p:nvPr/>
        </p:nvPicPr>
        <p:blipFill>
          <a:blip r:embed="rId3"/>
          <a:stretch>
            <a:fillRect/>
          </a:stretch>
        </p:blipFill>
        <p:spPr>
          <a:xfrm>
            <a:off x="838199" y="1960618"/>
            <a:ext cx="5670420" cy="1122776"/>
          </a:xfrm>
          <a:prstGeom prst="rect">
            <a:avLst/>
          </a:prstGeom>
        </p:spPr>
      </p:pic>
      <p:pic>
        <p:nvPicPr>
          <p:cNvPr id="4" name="Picture 3">
            <a:extLst>
              <a:ext uri="{FF2B5EF4-FFF2-40B4-BE49-F238E27FC236}">
                <a16:creationId xmlns:a16="http://schemas.microsoft.com/office/drawing/2014/main" id="{A9160147-D1A9-4F46-9B87-6D97CB974F27}"/>
              </a:ext>
            </a:extLst>
          </p:cNvPr>
          <p:cNvPicPr>
            <a:picLocks noChangeAspect="1"/>
          </p:cNvPicPr>
          <p:nvPr/>
        </p:nvPicPr>
        <p:blipFill>
          <a:blip r:embed="rId4"/>
          <a:stretch>
            <a:fillRect/>
          </a:stretch>
        </p:blipFill>
        <p:spPr>
          <a:xfrm>
            <a:off x="5650344" y="3083394"/>
            <a:ext cx="2752381" cy="1876190"/>
          </a:xfrm>
          <a:prstGeom prst="rect">
            <a:avLst/>
          </a:prstGeom>
        </p:spPr>
      </p:pic>
    </p:spTree>
    <p:extLst>
      <p:ext uri="{BB962C8B-B14F-4D97-AF65-F5344CB8AC3E}">
        <p14:creationId xmlns:p14="http://schemas.microsoft.com/office/powerpoint/2010/main" val="183712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The next two Yes/No drop-down menus are for Index Based Rates Indicator and Market Based Rate Indicator; these indicate if the Capacity Release is utilizing an Index or Market Based Rate or not.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r>
              <a:rPr lang="en-US" sz="1100" b="1" dirty="0"/>
              <a:t>RAPP</a:t>
            </a:r>
            <a:r>
              <a:rPr lang="en-US" sz="1100" dirty="0"/>
              <a:t> or </a:t>
            </a:r>
            <a:r>
              <a:rPr lang="en-US" sz="1100" i="1" dirty="0"/>
              <a:t>Right to Amend Primary Point indicator</a:t>
            </a:r>
            <a:r>
              <a:rPr lang="en-US" sz="1100" dirty="0"/>
              <a:t>. Note: if you choose </a:t>
            </a:r>
            <a:r>
              <a:rPr lang="en-US" sz="1100" b="1" dirty="0"/>
              <a:t>Yes</a:t>
            </a:r>
            <a:r>
              <a:rPr lang="en-US" sz="1100" dirty="0"/>
              <a:t> and the Replacement Shipper 					changes your Primary Points there is no guarantee you will get them back at the end of a temporary release.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A7AE7949-0BC3-4C3C-8D66-0DEFCEA06CED}"/>
              </a:ext>
            </a:extLst>
          </p:cNvPr>
          <p:cNvPicPr>
            <a:picLocks noChangeAspect="1"/>
          </p:cNvPicPr>
          <p:nvPr/>
        </p:nvPicPr>
        <p:blipFill>
          <a:blip r:embed="rId3"/>
          <a:stretch>
            <a:fillRect/>
          </a:stretch>
        </p:blipFill>
        <p:spPr>
          <a:xfrm>
            <a:off x="2194492" y="1753471"/>
            <a:ext cx="2542857" cy="1371429"/>
          </a:xfrm>
          <a:prstGeom prst="rect">
            <a:avLst/>
          </a:prstGeom>
        </p:spPr>
      </p:pic>
      <p:pic>
        <p:nvPicPr>
          <p:cNvPr id="9" name="Picture 8">
            <a:extLst>
              <a:ext uri="{FF2B5EF4-FFF2-40B4-BE49-F238E27FC236}">
                <a16:creationId xmlns:a16="http://schemas.microsoft.com/office/drawing/2014/main" id="{FF88AD92-A663-4EC4-AA4D-7FDCCF2AC610}"/>
              </a:ext>
            </a:extLst>
          </p:cNvPr>
          <p:cNvPicPr>
            <a:picLocks noChangeAspect="1"/>
          </p:cNvPicPr>
          <p:nvPr/>
        </p:nvPicPr>
        <p:blipFill>
          <a:blip r:embed="rId4"/>
          <a:stretch>
            <a:fillRect/>
          </a:stretch>
        </p:blipFill>
        <p:spPr>
          <a:xfrm>
            <a:off x="7413353" y="3617145"/>
            <a:ext cx="3247619" cy="1952381"/>
          </a:xfrm>
          <a:prstGeom prst="rect">
            <a:avLst/>
          </a:prstGeom>
        </p:spPr>
      </p:pic>
    </p:spTree>
    <p:extLst>
      <p:ext uri="{BB962C8B-B14F-4D97-AF65-F5344CB8AC3E}">
        <p14:creationId xmlns:p14="http://schemas.microsoft.com/office/powerpoint/2010/main" val="2569937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4" y="-106976"/>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Capacity Release</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When you open Connect you start at the Dashboard and choose your TSP, click on the TSP name, choose from the drop-down Query and click </a:t>
            </a:r>
            <a:r>
              <a:rPr lang="en-US" sz="1100" b="1" dirty="0"/>
              <a:t>Update</a:t>
            </a:r>
            <a:endParaRPr lang="en-US" sz="1100"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r>
              <a:rPr lang="en-US" sz="1100" dirty="0"/>
              <a:t>Then in the upper left corner choose the drop-down menu.</a:t>
            </a:r>
          </a:p>
          <a:p>
            <a:pPr algn="l"/>
            <a:endParaRPr lang="en-US" sz="1100" dirty="0"/>
          </a:p>
          <a:p>
            <a:pPr algn="l"/>
            <a:r>
              <a:rPr lang="en-US" sz="1100" dirty="0"/>
              <a:t>Which will give you the option to choose </a:t>
            </a:r>
            <a:r>
              <a:rPr lang="en-US" sz="1100" b="1" dirty="0"/>
              <a:t>Pipeline</a:t>
            </a:r>
          </a:p>
          <a:p>
            <a:pPr algn="l"/>
            <a:endParaRPr lang="en-US" sz="1100" dirty="0"/>
          </a:p>
          <a:p>
            <a:pPr algn="l"/>
            <a:r>
              <a:rPr lang="en-US" sz="1100" dirty="0"/>
              <a:t>And the navigation tree will appear, and you can choose </a:t>
            </a:r>
            <a:r>
              <a:rPr lang="en-US" sz="1100" b="1" dirty="0"/>
              <a:t>Capacity Release</a:t>
            </a:r>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6" name="Picture 5">
            <a:extLst>
              <a:ext uri="{FF2B5EF4-FFF2-40B4-BE49-F238E27FC236}">
                <a16:creationId xmlns:a16="http://schemas.microsoft.com/office/drawing/2014/main" id="{26690E71-056F-41A4-94B2-E6199D56F190}"/>
              </a:ext>
            </a:extLst>
          </p:cNvPr>
          <p:cNvPicPr>
            <a:picLocks noChangeAspect="1"/>
          </p:cNvPicPr>
          <p:nvPr/>
        </p:nvPicPr>
        <p:blipFill>
          <a:blip r:embed="rId3"/>
          <a:stretch>
            <a:fillRect/>
          </a:stretch>
        </p:blipFill>
        <p:spPr>
          <a:xfrm>
            <a:off x="1088504" y="1662569"/>
            <a:ext cx="3200691" cy="1353195"/>
          </a:xfrm>
          <a:prstGeom prst="rect">
            <a:avLst/>
          </a:prstGeom>
        </p:spPr>
      </p:pic>
      <p:pic>
        <p:nvPicPr>
          <p:cNvPr id="11" name="Picture 10">
            <a:extLst>
              <a:ext uri="{FF2B5EF4-FFF2-40B4-BE49-F238E27FC236}">
                <a16:creationId xmlns:a16="http://schemas.microsoft.com/office/drawing/2014/main" id="{CAB85004-ED01-47B6-86AD-4232873DAC6D}"/>
              </a:ext>
            </a:extLst>
          </p:cNvPr>
          <p:cNvPicPr>
            <a:picLocks noChangeAspect="1"/>
          </p:cNvPicPr>
          <p:nvPr/>
        </p:nvPicPr>
        <p:blipFill>
          <a:blip r:embed="rId4"/>
          <a:stretch>
            <a:fillRect/>
          </a:stretch>
        </p:blipFill>
        <p:spPr>
          <a:xfrm>
            <a:off x="5903913" y="1662569"/>
            <a:ext cx="3690792" cy="1533176"/>
          </a:xfrm>
          <a:prstGeom prst="rect">
            <a:avLst/>
          </a:prstGeom>
        </p:spPr>
      </p:pic>
      <p:pic>
        <p:nvPicPr>
          <p:cNvPr id="4" name="Picture 3">
            <a:extLst>
              <a:ext uri="{FF2B5EF4-FFF2-40B4-BE49-F238E27FC236}">
                <a16:creationId xmlns:a16="http://schemas.microsoft.com/office/drawing/2014/main" id="{DAA3CC25-3425-449B-9134-E348A71E1DE0}"/>
              </a:ext>
            </a:extLst>
          </p:cNvPr>
          <p:cNvPicPr>
            <a:picLocks noChangeAspect="1"/>
          </p:cNvPicPr>
          <p:nvPr/>
        </p:nvPicPr>
        <p:blipFill>
          <a:blip r:embed="rId5"/>
          <a:stretch>
            <a:fillRect/>
          </a:stretch>
        </p:blipFill>
        <p:spPr>
          <a:xfrm>
            <a:off x="6096000" y="3429000"/>
            <a:ext cx="2209524" cy="2214285"/>
          </a:xfrm>
          <a:prstGeom prst="rect">
            <a:avLst/>
          </a:prstGeom>
        </p:spPr>
      </p:pic>
    </p:spTree>
    <p:extLst>
      <p:ext uri="{BB962C8B-B14F-4D97-AF65-F5344CB8AC3E}">
        <p14:creationId xmlns:p14="http://schemas.microsoft.com/office/powerpoint/2010/main" val="2817155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b="1"/>
              <a:t>Disclosure Description</a:t>
            </a:r>
            <a:r>
              <a:rPr lang="en-US" sz="1100"/>
              <a:t>: Where you can choose what conditions of the offer potential Bidders can see.</a:t>
            </a:r>
          </a:p>
          <a:p>
            <a:pPr algn="l"/>
            <a:endParaRPr lang="en-US" sz="1100"/>
          </a:p>
          <a:p>
            <a:pPr algn="l"/>
            <a:endParaRPr lang="en-US" sz="1100"/>
          </a:p>
          <a:p>
            <a:pPr algn="l"/>
            <a:endParaRPr lang="en-US" sz="1100"/>
          </a:p>
          <a:p>
            <a:pPr algn="l"/>
            <a:endParaRPr lang="en-US" sz="1100"/>
          </a:p>
          <a:p>
            <a:pPr algn="l"/>
            <a:endParaRPr lang="en-US" sz="1100"/>
          </a:p>
          <a:p>
            <a:pPr algn="l"/>
            <a:r>
              <a:rPr lang="en-US" sz="1100" b="1"/>
              <a:t>Release Shipper Less Quantity Description </a:t>
            </a:r>
            <a:r>
              <a:rPr lang="en-US" sz="1100"/>
              <a:t>to indicate whether</a:t>
            </a:r>
          </a:p>
          <a:p>
            <a:pPr algn="l"/>
            <a:r>
              <a:rPr lang="en-US" sz="1100"/>
              <a:t>you  will accept a bid for less than the full quantity offered.</a:t>
            </a:r>
          </a:p>
          <a:p>
            <a:pPr algn="l"/>
            <a:r>
              <a:rPr lang="en-US" sz="1100"/>
              <a:t>				</a:t>
            </a:r>
            <a:r>
              <a:rPr lang="en-US" sz="1100" b="1"/>
              <a:t>Minimum Rate Disclosure Description</a:t>
            </a:r>
            <a:r>
              <a:rPr lang="en-US" sz="1100"/>
              <a:t>				</a:t>
            </a:r>
          </a:p>
          <a:p>
            <a:pPr algn="l"/>
            <a:r>
              <a:rPr lang="en-US" sz="1100"/>
              <a:t>				Then you can choose if you want to disclose the minimum rate you are willing rate to accept. </a:t>
            </a:r>
          </a:p>
          <a:p>
            <a:pPr algn="l"/>
            <a:r>
              <a:rPr lang="en-US" sz="1100"/>
              <a:t> </a:t>
            </a:r>
            <a:endParaRPr lang="en-US" sz="1100" b="1"/>
          </a:p>
          <a:p>
            <a:pPr algn="l"/>
            <a:endParaRPr lang="en-US" sz="1100" b="1"/>
          </a:p>
          <a:p>
            <a:pPr algn="l"/>
            <a:endParaRPr lang="en-US" sz="1100" b="1"/>
          </a:p>
          <a:p>
            <a:pPr algn="l"/>
            <a:endParaRPr lang="en-US" sz="1100" b="1"/>
          </a:p>
          <a:p>
            <a:pPr algn="l"/>
            <a:endParaRPr lang="en-US" sz="1100" b="1"/>
          </a:p>
          <a:p>
            <a:pPr algn="l"/>
            <a:endParaRPr lang="en-US" sz="1100" b="1"/>
          </a:p>
          <a:p>
            <a:pPr algn="l"/>
            <a:endParaRPr lang="en-US" sz="1100"/>
          </a:p>
          <a:p>
            <a:pPr algn="l"/>
            <a:endParaRPr lang="en-US" sz="1100"/>
          </a:p>
        </p:txBody>
      </p:sp>
      <p:pic>
        <p:nvPicPr>
          <p:cNvPr id="9" name="Picture 8">
            <a:extLst>
              <a:ext uri="{FF2B5EF4-FFF2-40B4-BE49-F238E27FC236}">
                <a16:creationId xmlns:a16="http://schemas.microsoft.com/office/drawing/2014/main" id="{5BC0EE7D-6859-4007-88AD-35F7E5B229BD}"/>
              </a:ext>
            </a:extLst>
          </p:cNvPr>
          <p:cNvPicPr>
            <a:picLocks noChangeAspect="1"/>
          </p:cNvPicPr>
          <p:nvPr/>
        </p:nvPicPr>
        <p:blipFill>
          <a:blip r:embed="rId3"/>
          <a:stretch>
            <a:fillRect/>
          </a:stretch>
        </p:blipFill>
        <p:spPr>
          <a:xfrm>
            <a:off x="1691035" y="1734527"/>
            <a:ext cx="7923809" cy="1323810"/>
          </a:xfrm>
          <a:prstGeom prst="rect">
            <a:avLst/>
          </a:prstGeom>
        </p:spPr>
      </p:pic>
      <p:pic>
        <p:nvPicPr>
          <p:cNvPr id="12" name="Picture 11">
            <a:extLst>
              <a:ext uri="{FF2B5EF4-FFF2-40B4-BE49-F238E27FC236}">
                <a16:creationId xmlns:a16="http://schemas.microsoft.com/office/drawing/2014/main" id="{2F9DFAA4-BCD4-4154-8C15-CDE5AFA83E3F}"/>
              </a:ext>
            </a:extLst>
          </p:cNvPr>
          <p:cNvPicPr>
            <a:picLocks noChangeAspect="1"/>
          </p:cNvPicPr>
          <p:nvPr/>
        </p:nvPicPr>
        <p:blipFill>
          <a:blip r:embed="rId4"/>
          <a:stretch>
            <a:fillRect/>
          </a:stretch>
        </p:blipFill>
        <p:spPr>
          <a:xfrm>
            <a:off x="838199" y="3602718"/>
            <a:ext cx="2638095" cy="1647619"/>
          </a:xfrm>
          <a:prstGeom prst="rect">
            <a:avLst/>
          </a:prstGeom>
        </p:spPr>
      </p:pic>
      <p:pic>
        <p:nvPicPr>
          <p:cNvPr id="14" name="Picture 13">
            <a:extLst>
              <a:ext uri="{FF2B5EF4-FFF2-40B4-BE49-F238E27FC236}">
                <a16:creationId xmlns:a16="http://schemas.microsoft.com/office/drawing/2014/main" id="{3BFDCABA-9C20-4C6A-9A32-E624101F2079}"/>
              </a:ext>
            </a:extLst>
          </p:cNvPr>
          <p:cNvPicPr>
            <a:picLocks noChangeAspect="1"/>
          </p:cNvPicPr>
          <p:nvPr/>
        </p:nvPicPr>
        <p:blipFill>
          <a:blip r:embed="rId5"/>
          <a:stretch>
            <a:fillRect/>
          </a:stretch>
        </p:blipFill>
        <p:spPr>
          <a:xfrm>
            <a:off x="4461164" y="4219830"/>
            <a:ext cx="6423002" cy="1267808"/>
          </a:xfrm>
          <a:prstGeom prst="rect">
            <a:avLst/>
          </a:prstGeom>
        </p:spPr>
      </p:pic>
    </p:spTree>
    <p:extLst>
      <p:ext uri="{BB962C8B-B14F-4D97-AF65-F5344CB8AC3E}">
        <p14:creationId xmlns:p14="http://schemas.microsoft.com/office/powerpoint/2010/main" val="2937441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4" y="2570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The final section of this screen starts with Stand Alone Offer Description. Is this offer tied another offer?</a:t>
            </a:r>
          </a:p>
          <a:p>
            <a:pPr algn="l"/>
            <a:endParaRPr lang="en-US" sz="1100"/>
          </a:p>
          <a:p>
            <a:pPr algn="l"/>
            <a:endParaRPr lang="en-US" sz="1100"/>
          </a:p>
          <a:p>
            <a:pPr algn="l"/>
            <a:endParaRPr lang="en-US" sz="1100"/>
          </a:p>
          <a:p>
            <a:pPr algn="l"/>
            <a:endParaRPr lang="en-US" sz="1100"/>
          </a:p>
          <a:p>
            <a:pPr algn="l"/>
            <a:r>
              <a:rPr lang="en-US" sz="1100"/>
              <a:t>Are you willing to accept a shorter term, if </a:t>
            </a:r>
            <a:r>
              <a:rPr lang="en-US" sz="1100" b="1"/>
              <a:t>yes</a:t>
            </a:r>
            <a:r>
              <a:rPr lang="en-US" sz="1100"/>
              <a:t>						      Then enter the number of days you will accept.</a:t>
            </a:r>
          </a:p>
          <a:p>
            <a:pPr algn="l"/>
            <a:r>
              <a:rPr lang="en-US" sz="1100"/>
              <a:t>If </a:t>
            </a:r>
            <a:r>
              <a:rPr lang="en-US" sz="1100" b="1"/>
              <a:t>no</a:t>
            </a:r>
            <a:r>
              <a:rPr lang="en-US" sz="1100"/>
              <a:t>, you can leave Min Term (Days) blank. </a:t>
            </a:r>
          </a:p>
          <a:p>
            <a:pPr algn="l"/>
            <a:endParaRPr lang="en-US" sz="1100"/>
          </a:p>
          <a:p>
            <a:pPr algn="l"/>
            <a:endParaRPr lang="en-US" sz="1100"/>
          </a:p>
          <a:p>
            <a:pPr algn="l"/>
            <a:endParaRPr lang="en-US" sz="1100"/>
          </a:p>
          <a:p>
            <a:pPr algn="l"/>
            <a:endParaRPr lang="en-US" sz="1100"/>
          </a:p>
          <a:p>
            <a:pPr algn="l"/>
            <a:r>
              <a:rPr lang="en-US" sz="1100"/>
              <a:t>Finally indicate if this Offer is contingent from the Bidder’s point of view.</a:t>
            </a:r>
          </a:p>
          <a:p>
            <a:pPr algn="l"/>
            <a:endParaRPr lang="en-US" sz="1100"/>
          </a:p>
        </p:txBody>
      </p:sp>
      <p:pic>
        <p:nvPicPr>
          <p:cNvPr id="3" name="Picture 2">
            <a:extLst>
              <a:ext uri="{FF2B5EF4-FFF2-40B4-BE49-F238E27FC236}">
                <a16:creationId xmlns:a16="http://schemas.microsoft.com/office/drawing/2014/main" id="{CFB5B2FD-EB32-43D0-A739-8CE1E2831250}"/>
              </a:ext>
            </a:extLst>
          </p:cNvPr>
          <p:cNvPicPr>
            <a:picLocks noChangeAspect="1"/>
          </p:cNvPicPr>
          <p:nvPr/>
        </p:nvPicPr>
        <p:blipFill>
          <a:blip r:embed="rId3"/>
          <a:stretch>
            <a:fillRect/>
          </a:stretch>
        </p:blipFill>
        <p:spPr>
          <a:xfrm>
            <a:off x="3646206" y="1982779"/>
            <a:ext cx="4733333" cy="2190476"/>
          </a:xfrm>
          <a:prstGeom prst="rect">
            <a:avLst/>
          </a:prstGeom>
        </p:spPr>
      </p:pic>
      <p:cxnSp>
        <p:nvCxnSpPr>
          <p:cNvPr id="9" name="Straight Arrow Connector 8">
            <a:extLst>
              <a:ext uri="{FF2B5EF4-FFF2-40B4-BE49-F238E27FC236}">
                <a16:creationId xmlns:a16="http://schemas.microsoft.com/office/drawing/2014/main" id="{C7DF808D-4EFE-48FE-97C1-72819A3B6E90}"/>
              </a:ext>
            </a:extLst>
          </p:cNvPr>
          <p:cNvCxnSpPr/>
          <p:nvPr/>
        </p:nvCxnSpPr>
        <p:spPr>
          <a:xfrm>
            <a:off x="4248727" y="1489165"/>
            <a:ext cx="0" cy="681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B927977-FAB8-496B-BC49-995FE32A2583}"/>
              </a:ext>
            </a:extLst>
          </p:cNvPr>
          <p:cNvCxnSpPr/>
          <p:nvPr/>
        </p:nvCxnSpPr>
        <p:spPr>
          <a:xfrm>
            <a:off x="3408218" y="2992582"/>
            <a:ext cx="526473" cy="854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E95157-ABC7-43BC-A477-BECC299DEE19}"/>
              </a:ext>
            </a:extLst>
          </p:cNvPr>
          <p:cNvCxnSpPr/>
          <p:nvPr/>
        </p:nvCxnSpPr>
        <p:spPr>
          <a:xfrm flipH="1">
            <a:off x="7952509" y="2937164"/>
            <a:ext cx="2170546" cy="2124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77B404-18AB-499E-8199-B0F9CB390198}"/>
              </a:ext>
            </a:extLst>
          </p:cNvPr>
          <p:cNvCxnSpPr/>
          <p:nvPr/>
        </p:nvCxnSpPr>
        <p:spPr>
          <a:xfrm flipV="1">
            <a:off x="4110182" y="3823855"/>
            <a:ext cx="397163" cy="5634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030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b="1"/>
              <a:t>Contact Info </a:t>
            </a:r>
            <a:r>
              <a:rPr lang="en-US" sz="1100"/>
              <a:t>tab is where the Releasing Shipper puts the info for the party to receive System Email Notifications. Also, TG employees will use the party listed here to reach out if there are questions about the offer.</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p:txBody>
      </p:sp>
      <p:pic>
        <p:nvPicPr>
          <p:cNvPr id="4" name="Picture 3">
            <a:extLst>
              <a:ext uri="{FF2B5EF4-FFF2-40B4-BE49-F238E27FC236}">
                <a16:creationId xmlns:a16="http://schemas.microsoft.com/office/drawing/2014/main" id="{9DA3331A-8D5A-4975-B193-C1B1FC451C88}"/>
              </a:ext>
            </a:extLst>
          </p:cNvPr>
          <p:cNvPicPr>
            <a:picLocks noChangeAspect="1"/>
          </p:cNvPicPr>
          <p:nvPr/>
        </p:nvPicPr>
        <p:blipFill>
          <a:blip r:embed="rId3"/>
          <a:stretch>
            <a:fillRect/>
          </a:stretch>
        </p:blipFill>
        <p:spPr>
          <a:xfrm>
            <a:off x="1339272" y="1885800"/>
            <a:ext cx="8560599" cy="3504941"/>
          </a:xfrm>
          <a:prstGeom prst="rect">
            <a:avLst/>
          </a:prstGeom>
        </p:spPr>
      </p:pic>
    </p:spTree>
    <p:extLst>
      <p:ext uri="{BB962C8B-B14F-4D97-AF65-F5344CB8AC3E}">
        <p14:creationId xmlns:p14="http://schemas.microsoft.com/office/powerpoint/2010/main" val="1009083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2" y="0"/>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You must choose a party already in the system. You can click on the magnifying glass icon to query</a:t>
            </a:r>
          </a:p>
          <a:p>
            <a:pPr algn="l"/>
            <a:endParaRPr lang="en-US" sz="1100" dirty="0"/>
          </a:p>
          <a:p>
            <a:pPr algn="l"/>
            <a:r>
              <a:rPr lang="en-US" sz="1100" dirty="0"/>
              <a:t>					</a:t>
            </a:r>
          </a:p>
          <a:p>
            <a:pPr algn="l"/>
            <a:r>
              <a:rPr lang="en-US" sz="1100" dirty="0"/>
              <a:t>					From the query screen you can highlight the appropriate user and click </a:t>
            </a:r>
            <a:r>
              <a:rPr lang="en-US" sz="1100" b="1" dirty="0"/>
              <a:t>OK </a:t>
            </a:r>
            <a:r>
              <a:rPr lang="en-US" sz="1100" dirty="0"/>
              <a:t>in the bottom right corner</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E9F6B58F-6B2E-448A-A8EA-D89FD8F460BF}"/>
              </a:ext>
            </a:extLst>
          </p:cNvPr>
          <p:cNvPicPr>
            <a:picLocks noChangeAspect="1"/>
          </p:cNvPicPr>
          <p:nvPr/>
        </p:nvPicPr>
        <p:blipFill>
          <a:blip r:embed="rId3"/>
          <a:stretch>
            <a:fillRect/>
          </a:stretch>
        </p:blipFill>
        <p:spPr>
          <a:xfrm>
            <a:off x="1079035" y="1790177"/>
            <a:ext cx="4085714" cy="876190"/>
          </a:xfrm>
          <a:prstGeom prst="rect">
            <a:avLst/>
          </a:prstGeom>
        </p:spPr>
      </p:pic>
      <p:pic>
        <p:nvPicPr>
          <p:cNvPr id="12" name="Picture 11">
            <a:extLst>
              <a:ext uri="{FF2B5EF4-FFF2-40B4-BE49-F238E27FC236}">
                <a16:creationId xmlns:a16="http://schemas.microsoft.com/office/drawing/2014/main" id="{245CE897-5FED-462A-8F1C-CA9CE2441458}"/>
              </a:ext>
            </a:extLst>
          </p:cNvPr>
          <p:cNvPicPr>
            <a:picLocks noChangeAspect="1"/>
          </p:cNvPicPr>
          <p:nvPr/>
        </p:nvPicPr>
        <p:blipFill>
          <a:blip r:embed="rId4"/>
          <a:stretch>
            <a:fillRect/>
          </a:stretch>
        </p:blipFill>
        <p:spPr>
          <a:xfrm>
            <a:off x="10123054" y="5192500"/>
            <a:ext cx="846073" cy="586082"/>
          </a:xfrm>
          <a:prstGeom prst="rect">
            <a:avLst/>
          </a:prstGeom>
        </p:spPr>
      </p:pic>
      <p:pic>
        <p:nvPicPr>
          <p:cNvPr id="14" name="Picture 13">
            <a:extLst>
              <a:ext uri="{FF2B5EF4-FFF2-40B4-BE49-F238E27FC236}">
                <a16:creationId xmlns:a16="http://schemas.microsoft.com/office/drawing/2014/main" id="{64398721-B421-4A33-9689-2F49997F0B6B}"/>
              </a:ext>
            </a:extLst>
          </p:cNvPr>
          <p:cNvPicPr>
            <a:picLocks noChangeAspect="1"/>
          </p:cNvPicPr>
          <p:nvPr/>
        </p:nvPicPr>
        <p:blipFill>
          <a:blip r:embed="rId5"/>
          <a:stretch>
            <a:fillRect/>
          </a:stretch>
        </p:blipFill>
        <p:spPr>
          <a:xfrm>
            <a:off x="1283854" y="2778314"/>
            <a:ext cx="9894453" cy="2302239"/>
          </a:xfrm>
          <a:prstGeom prst="rect">
            <a:avLst/>
          </a:prstGeom>
        </p:spPr>
      </p:pic>
    </p:spTree>
    <p:extLst>
      <p:ext uri="{BB962C8B-B14F-4D97-AF65-F5344CB8AC3E}">
        <p14:creationId xmlns:p14="http://schemas.microsoft.com/office/powerpoint/2010/main" val="230712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Or you can start typing and get a drop-down menu of users</a:t>
            </a:r>
          </a:p>
          <a:p>
            <a:pPr algn="l"/>
            <a:endParaRPr lang="en-US" sz="1100" dirty="0"/>
          </a:p>
          <a:p>
            <a:pPr algn="l"/>
            <a:endParaRPr lang="en-US" sz="1100" dirty="0"/>
          </a:p>
          <a:p>
            <a:pPr algn="l"/>
            <a:r>
              <a:rPr lang="en-US" sz="1100" dirty="0"/>
              <a:t>				This will populate the user and their email and the Return Address Name, so if you want other information, like a 				phone number, you will have to populate this information yourself.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04C588CA-679A-4DF1-AFA0-71122DDAD741}"/>
              </a:ext>
            </a:extLst>
          </p:cNvPr>
          <p:cNvPicPr>
            <a:picLocks noChangeAspect="1"/>
          </p:cNvPicPr>
          <p:nvPr/>
        </p:nvPicPr>
        <p:blipFill>
          <a:blip r:embed="rId3"/>
          <a:stretch>
            <a:fillRect/>
          </a:stretch>
        </p:blipFill>
        <p:spPr>
          <a:xfrm>
            <a:off x="1289685" y="1656509"/>
            <a:ext cx="2762745" cy="2130400"/>
          </a:xfrm>
          <a:prstGeom prst="rect">
            <a:avLst/>
          </a:prstGeom>
        </p:spPr>
      </p:pic>
      <p:pic>
        <p:nvPicPr>
          <p:cNvPr id="9" name="Picture 8">
            <a:extLst>
              <a:ext uri="{FF2B5EF4-FFF2-40B4-BE49-F238E27FC236}">
                <a16:creationId xmlns:a16="http://schemas.microsoft.com/office/drawing/2014/main" id="{D0B95F70-08C8-4CE3-BA6D-F351858F7D64}"/>
              </a:ext>
            </a:extLst>
          </p:cNvPr>
          <p:cNvPicPr>
            <a:picLocks noChangeAspect="1"/>
          </p:cNvPicPr>
          <p:nvPr/>
        </p:nvPicPr>
        <p:blipFill>
          <a:blip r:embed="rId4"/>
          <a:stretch>
            <a:fillRect/>
          </a:stretch>
        </p:blipFill>
        <p:spPr>
          <a:xfrm>
            <a:off x="4503915" y="2641599"/>
            <a:ext cx="5539703" cy="2739781"/>
          </a:xfrm>
          <a:prstGeom prst="rect">
            <a:avLst/>
          </a:prstGeom>
        </p:spPr>
      </p:pic>
    </p:spTree>
    <p:extLst>
      <p:ext uri="{BB962C8B-B14F-4D97-AF65-F5344CB8AC3E}">
        <p14:creationId xmlns:p14="http://schemas.microsoft.com/office/powerpoint/2010/main" val="3639574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If you have a </a:t>
            </a:r>
            <a:r>
              <a:rPr lang="en-US" sz="1100" b="1" dirty="0"/>
              <a:t>Pre-Arranged Bidder, </a:t>
            </a:r>
            <a:r>
              <a:rPr lang="en-US" sz="1100" dirty="0"/>
              <a:t>the next tab will be for indicating who they are, and which party should receive Email Notifications tied to the Offer.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p:txBody>
      </p:sp>
      <p:pic>
        <p:nvPicPr>
          <p:cNvPr id="9" name="Picture 8">
            <a:extLst>
              <a:ext uri="{FF2B5EF4-FFF2-40B4-BE49-F238E27FC236}">
                <a16:creationId xmlns:a16="http://schemas.microsoft.com/office/drawing/2014/main" id="{A84B5473-7AEB-4935-B8F4-C0AEFFBBFDE3}"/>
              </a:ext>
            </a:extLst>
          </p:cNvPr>
          <p:cNvPicPr>
            <a:picLocks noChangeAspect="1"/>
          </p:cNvPicPr>
          <p:nvPr/>
        </p:nvPicPr>
        <p:blipFill>
          <a:blip r:embed="rId3"/>
          <a:stretch>
            <a:fillRect/>
          </a:stretch>
        </p:blipFill>
        <p:spPr>
          <a:xfrm>
            <a:off x="1062182" y="1802606"/>
            <a:ext cx="9295407" cy="3766920"/>
          </a:xfrm>
          <a:prstGeom prst="rect">
            <a:avLst/>
          </a:prstGeom>
        </p:spPr>
      </p:pic>
    </p:spTree>
    <p:extLst>
      <p:ext uri="{BB962C8B-B14F-4D97-AF65-F5344CB8AC3E}">
        <p14:creationId xmlns:p14="http://schemas.microsoft.com/office/powerpoint/2010/main" val="361775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kern="0" dirty="0"/>
              <a:t>Either start typing in the </a:t>
            </a:r>
            <a:r>
              <a:rPr lang="en-US" sz="4400" b="1" kern="0" dirty="0"/>
              <a:t>Bidder Prop </a:t>
            </a:r>
            <a:r>
              <a:rPr lang="en-US" sz="4400" kern="0" dirty="0"/>
              <a:t>(Business Associate ID #) or </a:t>
            </a:r>
            <a:r>
              <a:rPr lang="en-US" sz="4400" b="1" kern="0" dirty="0"/>
              <a:t>Bidder Name</a:t>
            </a:r>
            <a:r>
              <a:rPr lang="en-US" sz="4400" kern="0" dirty="0"/>
              <a:t>. Or use the Query to pick your Pre-Arranged Bidder.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300" dirty="0"/>
          </a:p>
          <a:p>
            <a:pPr algn="l"/>
            <a:endParaRPr lang="en-US" sz="1300" dirty="0"/>
          </a:p>
          <a:p>
            <a:pPr algn="l"/>
            <a:endParaRPr lang="en-US" sz="1300" dirty="0"/>
          </a:p>
          <a:p>
            <a:pPr algn="l"/>
            <a:endParaRPr lang="en-US" sz="1300" dirty="0"/>
          </a:p>
          <a:p>
            <a:pPr algn="l"/>
            <a:endParaRPr lang="en-US" sz="1300" dirty="0"/>
          </a:p>
          <a:p>
            <a:pPr algn="l"/>
            <a:r>
              <a:rPr lang="en-US" sz="4400" kern="0" dirty="0"/>
              <a:t>After adding the Pre-Arranged Bidder, either use the Query</a:t>
            </a:r>
          </a:p>
          <a:p>
            <a:pPr algn="l"/>
            <a:r>
              <a:rPr lang="en-US" sz="4400" kern="0" dirty="0"/>
              <a:t>or start typing and pick the contact you want to receive </a:t>
            </a:r>
          </a:p>
          <a:p>
            <a:pPr algn="l"/>
            <a:r>
              <a:rPr lang="en-US" sz="4400" kern="0" dirty="0"/>
              <a:t>Notifications.</a:t>
            </a:r>
          </a:p>
          <a:p>
            <a:pPr algn="l"/>
            <a:endParaRPr lang="en-US" sz="1100" dirty="0"/>
          </a:p>
          <a:p>
            <a:pPr algn="l"/>
            <a:endParaRPr lang="en-US" sz="1100" dirty="0"/>
          </a:p>
          <a:p>
            <a:pPr algn="l"/>
            <a:endParaRPr lang="en-US" sz="1100" dirty="0"/>
          </a:p>
          <a:p>
            <a:pPr algn="l"/>
            <a:r>
              <a:rPr lang="en-US" sz="1100" dirty="0"/>
              <a:t>					</a:t>
            </a:r>
          </a:p>
          <a:p>
            <a:pPr algn="l"/>
            <a:r>
              <a:rPr lang="en-US" sz="1100" dirty="0"/>
              <a:t>		</a:t>
            </a:r>
          </a:p>
          <a:p>
            <a:pPr algn="l"/>
            <a:endParaRPr lang="en-US" sz="1100" dirty="0"/>
          </a:p>
        </p:txBody>
      </p:sp>
      <p:pic>
        <p:nvPicPr>
          <p:cNvPr id="3" name="Picture 2">
            <a:extLst>
              <a:ext uri="{FF2B5EF4-FFF2-40B4-BE49-F238E27FC236}">
                <a16:creationId xmlns:a16="http://schemas.microsoft.com/office/drawing/2014/main" id="{C0BE6DF5-121F-4103-B0AE-11B9B2166AFD}"/>
              </a:ext>
            </a:extLst>
          </p:cNvPr>
          <p:cNvPicPr>
            <a:picLocks noChangeAspect="1"/>
          </p:cNvPicPr>
          <p:nvPr/>
        </p:nvPicPr>
        <p:blipFill>
          <a:blip r:embed="rId3"/>
          <a:stretch>
            <a:fillRect/>
          </a:stretch>
        </p:blipFill>
        <p:spPr>
          <a:xfrm>
            <a:off x="1167112" y="1735714"/>
            <a:ext cx="4666260" cy="1958831"/>
          </a:xfrm>
          <a:prstGeom prst="rect">
            <a:avLst/>
          </a:prstGeom>
        </p:spPr>
      </p:pic>
      <p:pic>
        <p:nvPicPr>
          <p:cNvPr id="6" name="Picture 5">
            <a:extLst>
              <a:ext uri="{FF2B5EF4-FFF2-40B4-BE49-F238E27FC236}">
                <a16:creationId xmlns:a16="http://schemas.microsoft.com/office/drawing/2014/main" id="{9A880B1E-FB57-4ADD-8BCA-7F0B6455E9B0}"/>
              </a:ext>
            </a:extLst>
          </p:cNvPr>
          <p:cNvPicPr>
            <a:picLocks noChangeAspect="1"/>
          </p:cNvPicPr>
          <p:nvPr/>
        </p:nvPicPr>
        <p:blipFill>
          <a:blip r:embed="rId4"/>
          <a:stretch>
            <a:fillRect/>
          </a:stretch>
        </p:blipFill>
        <p:spPr>
          <a:xfrm>
            <a:off x="6058372" y="1963880"/>
            <a:ext cx="5879967" cy="751249"/>
          </a:xfrm>
          <a:prstGeom prst="rect">
            <a:avLst/>
          </a:prstGeom>
        </p:spPr>
      </p:pic>
      <p:pic>
        <p:nvPicPr>
          <p:cNvPr id="11" name="Picture 10">
            <a:extLst>
              <a:ext uri="{FF2B5EF4-FFF2-40B4-BE49-F238E27FC236}">
                <a16:creationId xmlns:a16="http://schemas.microsoft.com/office/drawing/2014/main" id="{86EE1D27-5083-4420-8562-8AA259E26E17}"/>
              </a:ext>
            </a:extLst>
          </p:cNvPr>
          <p:cNvPicPr>
            <a:picLocks noChangeAspect="1"/>
          </p:cNvPicPr>
          <p:nvPr/>
        </p:nvPicPr>
        <p:blipFill>
          <a:blip r:embed="rId5"/>
          <a:stretch>
            <a:fillRect/>
          </a:stretch>
        </p:blipFill>
        <p:spPr>
          <a:xfrm>
            <a:off x="4376041" y="3903167"/>
            <a:ext cx="5028571" cy="1323810"/>
          </a:xfrm>
          <a:prstGeom prst="rect">
            <a:avLst/>
          </a:prstGeom>
        </p:spPr>
      </p:pic>
    </p:spTree>
    <p:extLst>
      <p:ext uri="{BB962C8B-B14F-4D97-AF65-F5344CB8AC3E}">
        <p14:creationId xmlns:p14="http://schemas.microsoft.com/office/powerpoint/2010/main" val="2658331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Then add if the Pre-Arranged Bidder is an Affiliate of the Releasing shipper or the TSP. Next, </a:t>
            </a:r>
            <a:r>
              <a:rPr lang="en-US" sz="1100" dirty="0" err="1"/>
              <a:t>idintify</a:t>
            </a:r>
            <a:r>
              <a:rPr lang="en-US" sz="1100" dirty="0"/>
              <a:t> if the Releasing Shipper is an agent</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Finally,  the </a:t>
            </a:r>
            <a:r>
              <a:rPr lang="en-US" sz="1100" b="1" dirty="0" err="1"/>
              <a:t>Prearr</a:t>
            </a:r>
            <a:r>
              <a:rPr lang="en-US" sz="1100" b="1" dirty="0"/>
              <a:t> Match Date/</a:t>
            </a:r>
            <a:r>
              <a:rPr lang="en-US" sz="1100" b="1" dirty="0" err="1"/>
              <a:t>Prearr</a:t>
            </a:r>
            <a:r>
              <a:rPr lang="en-US" sz="1100" b="1" dirty="0"/>
              <a:t> Match Time </a:t>
            </a:r>
            <a:r>
              <a:rPr lang="en-US" sz="1100" dirty="0"/>
              <a:t>is left blank and is un-populatable</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10" name="Picture 9">
            <a:extLst>
              <a:ext uri="{FF2B5EF4-FFF2-40B4-BE49-F238E27FC236}">
                <a16:creationId xmlns:a16="http://schemas.microsoft.com/office/drawing/2014/main" id="{CF95BFD9-5E62-4EF4-BB3F-6EA5133ABCB1}"/>
              </a:ext>
            </a:extLst>
          </p:cNvPr>
          <p:cNvPicPr>
            <a:picLocks noChangeAspect="1"/>
          </p:cNvPicPr>
          <p:nvPr/>
        </p:nvPicPr>
        <p:blipFill>
          <a:blip r:embed="rId3"/>
          <a:stretch>
            <a:fillRect/>
          </a:stretch>
        </p:blipFill>
        <p:spPr>
          <a:xfrm>
            <a:off x="6095998" y="1947863"/>
            <a:ext cx="4142857" cy="1504762"/>
          </a:xfrm>
          <a:prstGeom prst="rect">
            <a:avLst/>
          </a:prstGeom>
        </p:spPr>
      </p:pic>
      <p:pic>
        <p:nvPicPr>
          <p:cNvPr id="12" name="Picture 11">
            <a:extLst>
              <a:ext uri="{FF2B5EF4-FFF2-40B4-BE49-F238E27FC236}">
                <a16:creationId xmlns:a16="http://schemas.microsoft.com/office/drawing/2014/main" id="{E13ACC8D-FB42-4529-A5E8-319DEC19D0FD}"/>
              </a:ext>
            </a:extLst>
          </p:cNvPr>
          <p:cNvPicPr>
            <a:picLocks noChangeAspect="1"/>
          </p:cNvPicPr>
          <p:nvPr/>
        </p:nvPicPr>
        <p:blipFill>
          <a:blip r:embed="rId4"/>
          <a:stretch>
            <a:fillRect/>
          </a:stretch>
        </p:blipFill>
        <p:spPr>
          <a:xfrm>
            <a:off x="1023461" y="1807739"/>
            <a:ext cx="3819048" cy="2466667"/>
          </a:xfrm>
          <a:prstGeom prst="rect">
            <a:avLst/>
          </a:prstGeom>
        </p:spPr>
      </p:pic>
      <p:pic>
        <p:nvPicPr>
          <p:cNvPr id="14" name="Picture 13">
            <a:extLst>
              <a:ext uri="{FF2B5EF4-FFF2-40B4-BE49-F238E27FC236}">
                <a16:creationId xmlns:a16="http://schemas.microsoft.com/office/drawing/2014/main" id="{CEDF35AA-42C5-4387-B1A9-585FB44D819C}"/>
              </a:ext>
            </a:extLst>
          </p:cNvPr>
          <p:cNvPicPr>
            <a:picLocks noChangeAspect="1"/>
          </p:cNvPicPr>
          <p:nvPr/>
        </p:nvPicPr>
        <p:blipFill>
          <a:blip r:embed="rId5"/>
          <a:stretch>
            <a:fillRect/>
          </a:stretch>
        </p:blipFill>
        <p:spPr>
          <a:xfrm>
            <a:off x="1178258" y="4750846"/>
            <a:ext cx="3019048" cy="771429"/>
          </a:xfrm>
          <a:prstGeom prst="rect">
            <a:avLst/>
          </a:prstGeom>
        </p:spPr>
      </p:pic>
    </p:spTree>
    <p:extLst>
      <p:ext uri="{BB962C8B-B14F-4D97-AF65-F5344CB8AC3E}">
        <p14:creationId xmlns:p14="http://schemas.microsoft.com/office/powerpoint/2010/main" val="264283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On the </a:t>
            </a:r>
            <a:r>
              <a:rPr lang="en-US" sz="1100" b="1" dirty="0"/>
              <a:t>Detail</a:t>
            </a:r>
            <a:r>
              <a:rPr lang="en-US" sz="1100" dirty="0"/>
              <a:t> tab, start by adding a row. It is one row per path (Receipt/Delivery Location pair). Add the row by clicking on the plus icon.</a:t>
            </a:r>
          </a:p>
          <a:p>
            <a:pPr algn="l"/>
            <a:endParaRPr lang="en-US" sz="1100" dirty="0"/>
          </a:p>
          <a:p>
            <a:pPr algn="l"/>
            <a:endParaRPr lang="en-US" sz="1100" dirty="0"/>
          </a:p>
          <a:p>
            <a:pPr algn="l"/>
            <a:r>
              <a:rPr lang="en-US" sz="1100" dirty="0"/>
              <a:t>			Then click on the magnifying glass icon to get the Releasing Contract info</a:t>
            </a:r>
          </a:p>
          <a:p>
            <a:pPr algn="l"/>
            <a:endParaRPr lang="en-US" sz="1100" dirty="0"/>
          </a:p>
          <a:p>
            <a:pPr algn="l"/>
            <a:endParaRPr lang="en-US" sz="1100" dirty="0"/>
          </a:p>
          <a:p>
            <a:pPr algn="l"/>
            <a:endParaRPr lang="en-US" sz="1100" dirty="0"/>
          </a:p>
          <a:p>
            <a:pPr algn="l"/>
            <a:endParaRPr lang="en-US" sz="1100" dirty="0"/>
          </a:p>
          <a:p>
            <a:pPr algn="l"/>
            <a:r>
              <a:rPr lang="en-US" sz="1100" dirty="0"/>
              <a:t>This will show in the query screen all of the potential Contracts for release and the path(s) available, MDQ on each path, Type of Service, and Route.  Highlight the K# and path you wish to release and hit OK at the bottom right corner of the screen. Repeat these steps as many times as needed.</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39CFADB5-3311-4257-A3B1-EFFE2C731C83}"/>
              </a:ext>
            </a:extLst>
          </p:cNvPr>
          <p:cNvPicPr>
            <a:picLocks noChangeAspect="1"/>
          </p:cNvPicPr>
          <p:nvPr/>
        </p:nvPicPr>
        <p:blipFill>
          <a:blip r:embed="rId3"/>
          <a:stretch>
            <a:fillRect/>
          </a:stretch>
        </p:blipFill>
        <p:spPr>
          <a:xfrm>
            <a:off x="801254" y="1715912"/>
            <a:ext cx="2419048" cy="1819048"/>
          </a:xfrm>
          <a:prstGeom prst="rect">
            <a:avLst/>
          </a:prstGeom>
        </p:spPr>
      </p:pic>
      <p:pic>
        <p:nvPicPr>
          <p:cNvPr id="6" name="Picture 5">
            <a:extLst>
              <a:ext uri="{FF2B5EF4-FFF2-40B4-BE49-F238E27FC236}">
                <a16:creationId xmlns:a16="http://schemas.microsoft.com/office/drawing/2014/main" id="{4B748B01-0182-4311-A257-8319EE18AED2}"/>
              </a:ext>
            </a:extLst>
          </p:cNvPr>
          <p:cNvPicPr>
            <a:picLocks noChangeAspect="1"/>
          </p:cNvPicPr>
          <p:nvPr/>
        </p:nvPicPr>
        <p:blipFill>
          <a:blip r:embed="rId4"/>
          <a:stretch>
            <a:fillRect/>
          </a:stretch>
        </p:blipFill>
        <p:spPr>
          <a:xfrm>
            <a:off x="7992817" y="2128884"/>
            <a:ext cx="695238" cy="771429"/>
          </a:xfrm>
          <a:prstGeom prst="rect">
            <a:avLst/>
          </a:prstGeom>
        </p:spPr>
      </p:pic>
      <p:pic>
        <p:nvPicPr>
          <p:cNvPr id="11" name="Picture 10">
            <a:extLst>
              <a:ext uri="{FF2B5EF4-FFF2-40B4-BE49-F238E27FC236}">
                <a16:creationId xmlns:a16="http://schemas.microsoft.com/office/drawing/2014/main" id="{216873DF-0904-4FA3-BE99-70295A8AC0CC}"/>
              </a:ext>
            </a:extLst>
          </p:cNvPr>
          <p:cNvPicPr>
            <a:picLocks noChangeAspect="1"/>
          </p:cNvPicPr>
          <p:nvPr/>
        </p:nvPicPr>
        <p:blipFill>
          <a:blip r:embed="rId5"/>
          <a:stretch>
            <a:fillRect/>
          </a:stretch>
        </p:blipFill>
        <p:spPr>
          <a:xfrm>
            <a:off x="960582" y="4098489"/>
            <a:ext cx="10012218" cy="1423786"/>
          </a:xfrm>
          <a:prstGeom prst="rect">
            <a:avLst/>
          </a:prstGeom>
        </p:spPr>
      </p:pic>
    </p:spTree>
    <p:extLst>
      <p:ext uri="{BB962C8B-B14F-4D97-AF65-F5344CB8AC3E}">
        <p14:creationId xmlns:p14="http://schemas.microsoft.com/office/powerpoint/2010/main" val="3324871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The next box you fill out in the </a:t>
            </a:r>
            <a:r>
              <a:rPr lang="en-US" sz="1100" b="1" dirty="0"/>
              <a:t>Detail</a:t>
            </a:r>
            <a:r>
              <a:rPr lang="en-US" sz="1100" dirty="0"/>
              <a:t> tab is </a:t>
            </a:r>
            <a:r>
              <a:rPr lang="en-US" sz="1100" b="1" dirty="0"/>
              <a:t>Max Offer Qty-Loc</a:t>
            </a:r>
            <a:r>
              <a:rPr lang="en-US" sz="1100" dirty="0"/>
              <a:t>: the amount of capacity in dekatherms you want to release.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Then choose the </a:t>
            </a:r>
            <a:r>
              <a:rPr lang="en-US" sz="1100" b="1" dirty="0"/>
              <a:t>Rate Form/Type Desc </a:t>
            </a:r>
            <a:r>
              <a:rPr lang="en-US" sz="1100" dirty="0"/>
              <a:t>from the drop-down menu. </a:t>
            </a:r>
          </a:p>
          <a:p>
            <a:pPr algn="l"/>
            <a:r>
              <a:rPr lang="en-US" sz="1100" dirty="0"/>
              <a:t>		</a:t>
            </a:r>
            <a:r>
              <a:rPr lang="en-US" sz="1100" b="1" dirty="0"/>
              <a:t>Reservation Charge Only </a:t>
            </a:r>
            <a:r>
              <a:rPr lang="en-US" sz="1100" dirty="0"/>
              <a:t>means the Replacement Shipper will be invoiced for the </a:t>
            </a:r>
          </a:p>
          <a:p>
            <a:pPr algn="l"/>
            <a:r>
              <a:rPr lang="en-US" sz="1100" dirty="0"/>
              <a:t>		full MDQ on the release whether they flow it or not.</a:t>
            </a:r>
          </a:p>
          <a:p>
            <a:pPr algn="l"/>
            <a:endParaRPr lang="en-US" sz="1100" dirty="0"/>
          </a:p>
          <a:p>
            <a:pPr algn="l"/>
            <a:r>
              <a:rPr lang="en-US" sz="1100" dirty="0"/>
              <a:t>If you choose </a:t>
            </a:r>
            <a:r>
              <a:rPr lang="en-US" sz="1100" b="1" dirty="0"/>
              <a:t>Volumetric Charge Only</a:t>
            </a:r>
            <a:r>
              <a:rPr lang="en-US" sz="1100" dirty="0"/>
              <a:t>, you must denote the minimum value a Replacement Shipper</a:t>
            </a:r>
          </a:p>
          <a:p>
            <a:pPr algn="l"/>
            <a:r>
              <a:rPr lang="en-US" sz="1100" dirty="0"/>
              <a:t>will be charged regardless of how much gas they flow. </a:t>
            </a:r>
          </a:p>
          <a:p>
            <a:pPr algn="l"/>
            <a:r>
              <a:rPr lang="en-US" sz="1100" dirty="0"/>
              <a:t>Only populate either  </a:t>
            </a:r>
            <a:r>
              <a:rPr lang="en-US" sz="1100" b="1" dirty="0"/>
              <a:t>Min </a:t>
            </a:r>
            <a:r>
              <a:rPr lang="en-US" sz="1100" b="1" dirty="0" err="1"/>
              <a:t>Acpt</a:t>
            </a:r>
            <a:r>
              <a:rPr lang="en-US" sz="1100" b="1" dirty="0"/>
              <a:t> Vol Pct</a:t>
            </a:r>
            <a:r>
              <a:rPr lang="en-US" sz="1100" dirty="0"/>
              <a:t> or</a:t>
            </a:r>
            <a:r>
              <a:rPr lang="en-US" sz="1100" b="1" dirty="0"/>
              <a:t> </a:t>
            </a:r>
          </a:p>
          <a:p>
            <a:pPr algn="l"/>
            <a:r>
              <a:rPr lang="en-US" sz="1100" b="1" dirty="0"/>
              <a:t>Min </a:t>
            </a:r>
            <a:r>
              <a:rPr lang="en-US" sz="1100" b="1" dirty="0" err="1"/>
              <a:t>Acpt</a:t>
            </a:r>
            <a:r>
              <a:rPr lang="en-US" sz="1100" b="1" dirty="0"/>
              <a:t> Vol Qty.</a:t>
            </a:r>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11" name="Picture 10">
            <a:extLst>
              <a:ext uri="{FF2B5EF4-FFF2-40B4-BE49-F238E27FC236}">
                <a16:creationId xmlns:a16="http://schemas.microsoft.com/office/drawing/2014/main" id="{E2D2B95D-B66D-45B0-B82A-14DD945321E2}"/>
              </a:ext>
            </a:extLst>
          </p:cNvPr>
          <p:cNvPicPr>
            <a:picLocks noChangeAspect="1"/>
          </p:cNvPicPr>
          <p:nvPr/>
        </p:nvPicPr>
        <p:blipFill>
          <a:blip r:embed="rId3"/>
          <a:stretch>
            <a:fillRect/>
          </a:stretch>
        </p:blipFill>
        <p:spPr>
          <a:xfrm>
            <a:off x="7843841" y="2626669"/>
            <a:ext cx="2685714" cy="1961905"/>
          </a:xfrm>
          <a:prstGeom prst="rect">
            <a:avLst/>
          </a:prstGeom>
        </p:spPr>
      </p:pic>
      <p:pic>
        <p:nvPicPr>
          <p:cNvPr id="15" name="Picture 14">
            <a:extLst>
              <a:ext uri="{FF2B5EF4-FFF2-40B4-BE49-F238E27FC236}">
                <a16:creationId xmlns:a16="http://schemas.microsoft.com/office/drawing/2014/main" id="{665A3140-8227-4F28-A09C-B60B150E7FB3}"/>
              </a:ext>
            </a:extLst>
          </p:cNvPr>
          <p:cNvPicPr>
            <a:picLocks noChangeAspect="1"/>
          </p:cNvPicPr>
          <p:nvPr/>
        </p:nvPicPr>
        <p:blipFill>
          <a:blip r:embed="rId4"/>
          <a:stretch>
            <a:fillRect/>
          </a:stretch>
        </p:blipFill>
        <p:spPr>
          <a:xfrm>
            <a:off x="3130585" y="1523372"/>
            <a:ext cx="4761905" cy="1285714"/>
          </a:xfrm>
          <a:prstGeom prst="rect">
            <a:avLst/>
          </a:prstGeom>
        </p:spPr>
      </p:pic>
      <p:pic>
        <p:nvPicPr>
          <p:cNvPr id="17" name="Picture 16">
            <a:extLst>
              <a:ext uri="{FF2B5EF4-FFF2-40B4-BE49-F238E27FC236}">
                <a16:creationId xmlns:a16="http://schemas.microsoft.com/office/drawing/2014/main" id="{2DBEEAD1-5702-4532-8907-13B38884FCFB}"/>
              </a:ext>
            </a:extLst>
          </p:cNvPr>
          <p:cNvPicPr>
            <a:picLocks noChangeAspect="1"/>
          </p:cNvPicPr>
          <p:nvPr/>
        </p:nvPicPr>
        <p:blipFill>
          <a:blip r:embed="rId5"/>
          <a:stretch>
            <a:fillRect/>
          </a:stretch>
        </p:blipFill>
        <p:spPr>
          <a:xfrm>
            <a:off x="3362455" y="4588574"/>
            <a:ext cx="3657143" cy="980952"/>
          </a:xfrm>
          <a:prstGeom prst="rect">
            <a:avLst/>
          </a:prstGeom>
        </p:spPr>
      </p:pic>
    </p:spTree>
    <p:extLst>
      <p:ext uri="{BB962C8B-B14F-4D97-AF65-F5344CB8AC3E}">
        <p14:creationId xmlns:p14="http://schemas.microsoft.com/office/powerpoint/2010/main" val="1888915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System</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2000" u="sng" dirty="0"/>
              <a:t>Capacity Release</a:t>
            </a:r>
          </a:p>
          <a:p>
            <a:pPr algn="l"/>
            <a:r>
              <a:rPr lang="en-US" sz="1100" dirty="0"/>
              <a:t>Offers</a:t>
            </a:r>
          </a:p>
          <a:p>
            <a:pPr algn="l"/>
            <a:r>
              <a:rPr lang="en-US" sz="1100" dirty="0"/>
              <a:t>Offer Summary</a:t>
            </a:r>
          </a:p>
          <a:p>
            <a:pPr algn="l"/>
            <a:r>
              <a:rPr lang="en-US" sz="1100" dirty="0"/>
              <a:t>Bids</a:t>
            </a:r>
          </a:p>
          <a:p>
            <a:pPr algn="l"/>
            <a:r>
              <a:rPr lang="en-US" sz="1100" dirty="0"/>
              <a:t>Bid Summary</a:t>
            </a:r>
          </a:p>
          <a:p>
            <a:pPr algn="l"/>
            <a:r>
              <a:rPr lang="en-US" sz="1100" dirty="0"/>
              <a:t>Recall/Reput</a:t>
            </a:r>
          </a:p>
          <a:p>
            <a:pPr algn="l"/>
            <a:r>
              <a:rPr lang="en-US" sz="1100" dirty="0"/>
              <a:t>Withdrawal Summary</a:t>
            </a:r>
          </a:p>
          <a:p>
            <a:pPr algn="l"/>
            <a:endParaRPr lang="en-US" sz="1100" dirty="0"/>
          </a:p>
        </p:txBody>
      </p:sp>
      <p:pic>
        <p:nvPicPr>
          <p:cNvPr id="3" name="Picture 2">
            <a:extLst>
              <a:ext uri="{FF2B5EF4-FFF2-40B4-BE49-F238E27FC236}">
                <a16:creationId xmlns:a16="http://schemas.microsoft.com/office/drawing/2014/main" id="{901B4CF2-0A2D-4462-96CB-9C77083FDD16}"/>
              </a:ext>
            </a:extLst>
          </p:cNvPr>
          <p:cNvPicPr>
            <a:picLocks noChangeAspect="1"/>
          </p:cNvPicPr>
          <p:nvPr/>
        </p:nvPicPr>
        <p:blipFill>
          <a:blip r:embed="rId3"/>
          <a:stretch>
            <a:fillRect/>
          </a:stretch>
        </p:blipFill>
        <p:spPr>
          <a:xfrm>
            <a:off x="6268768" y="991633"/>
            <a:ext cx="2628571" cy="4285714"/>
          </a:xfrm>
          <a:prstGeom prst="rect">
            <a:avLst/>
          </a:prstGeom>
        </p:spPr>
      </p:pic>
    </p:spTree>
    <p:extLst>
      <p:ext uri="{BB962C8B-B14F-4D97-AF65-F5344CB8AC3E}">
        <p14:creationId xmlns:p14="http://schemas.microsoft.com/office/powerpoint/2010/main" val="20513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The </a:t>
            </a:r>
            <a:r>
              <a:rPr lang="en-US" sz="1100" b="1" dirty="0"/>
              <a:t>Rel </a:t>
            </a:r>
            <a:r>
              <a:rPr lang="en-US" sz="1100" b="1" dirty="0" err="1"/>
              <a:t>Acpt</a:t>
            </a:r>
            <a:r>
              <a:rPr lang="en-US" sz="1100" b="1" dirty="0"/>
              <a:t> Bid Basis Desc </a:t>
            </a:r>
            <a:r>
              <a:rPr lang="en-US" sz="1100" dirty="0"/>
              <a:t>is the bid basis acceptable to the releasing shipper; choose from the following drop-down menu</a:t>
            </a:r>
          </a:p>
          <a:p>
            <a:pPr algn="l"/>
            <a:endParaRPr lang="en-US" sz="1100" dirty="0"/>
          </a:p>
          <a:p>
            <a:pPr algn="l"/>
            <a:endParaRPr lang="en-US" sz="1100" dirty="0"/>
          </a:p>
          <a:p>
            <a:pPr algn="l"/>
            <a:endParaRPr lang="en-US" sz="1100" dirty="0"/>
          </a:p>
          <a:p>
            <a:pPr algn="l"/>
            <a:endParaRPr lang="en-US" sz="1100" dirty="0"/>
          </a:p>
          <a:p>
            <a:pPr algn="l"/>
            <a:r>
              <a:rPr lang="en-US" sz="1100" dirty="0"/>
              <a:t>			I  Index Based Rate Formula – Percentage</a:t>
            </a:r>
          </a:p>
          <a:p>
            <a:pPr algn="l"/>
            <a:r>
              <a:rPr lang="en-US" sz="1100" dirty="0"/>
              <a:t>			   Index Based Formula Differential – Dollars and Cents</a:t>
            </a:r>
          </a:p>
          <a:p>
            <a:pPr algn="l"/>
            <a:r>
              <a:rPr lang="en-US" sz="1100" dirty="0"/>
              <a:t>			   Index Based Rate Floor Differential  - Dollars and Cents</a:t>
            </a:r>
          </a:p>
          <a:p>
            <a:pPr algn="l"/>
            <a:r>
              <a:rPr lang="en-US" sz="1100" dirty="0"/>
              <a:t>			   Index Based Rate TSP Approved Index Based Rate Method</a:t>
            </a:r>
          </a:p>
          <a:p>
            <a:pPr algn="l"/>
            <a:r>
              <a:rPr lang="en-US" sz="1100" dirty="0"/>
              <a:t>			   Non-Index Based Rate percentage of maximum tariff</a:t>
            </a:r>
          </a:p>
          <a:p>
            <a:pPr algn="l"/>
            <a:r>
              <a:rPr lang="en-US" sz="1100" dirty="0"/>
              <a:t>			   Non-Index Based Rate absolute dollars and cents</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6" name="Picture 5">
            <a:extLst>
              <a:ext uri="{FF2B5EF4-FFF2-40B4-BE49-F238E27FC236}">
                <a16:creationId xmlns:a16="http://schemas.microsoft.com/office/drawing/2014/main" id="{489A8A8B-09A2-4870-BC46-0A6CBD36BEF5}"/>
              </a:ext>
            </a:extLst>
          </p:cNvPr>
          <p:cNvPicPr>
            <a:picLocks noChangeAspect="1"/>
          </p:cNvPicPr>
          <p:nvPr/>
        </p:nvPicPr>
        <p:blipFill>
          <a:blip r:embed="rId3"/>
          <a:stretch>
            <a:fillRect/>
          </a:stretch>
        </p:blipFill>
        <p:spPr>
          <a:xfrm>
            <a:off x="891618" y="1627990"/>
            <a:ext cx="2800000" cy="3152381"/>
          </a:xfrm>
          <a:prstGeom prst="rect">
            <a:avLst/>
          </a:prstGeom>
        </p:spPr>
      </p:pic>
    </p:spTree>
    <p:extLst>
      <p:ext uri="{BB962C8B-B14F-4D97-AF65-F5344CB8AC3E}">
        <p14:creationId xmlns:p14="http://schemas.microsoft.com/office/powerpoint/2010/main" val="234521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If you choose Reservation, the next drop box to use is </a:t>
            </a:r>
            <a:r>
              <a:rPr lang="en-US" sz="1100" b="1" dirty="0"/>
              <a:t>Res Rate Basis Desc </a:t>
            </a:r>
            <a:r>
              <a:rPr lang="en-US" sz="1100" dirty="0"/>
              <a:t>and it defaults to </a:t>
            </a:r>
            <a:r>
              <a:rPr lang="en-US" sz="1100" b="1" dirty="0"/>
              <a:t>Per Month </a:t>
            </a:r>
            <a:r>
              <a:rPr lang="en-US" sz="1100" dirty="0"/>
              <a:t>(if you are using a different basis, especially </a:t>
            </a:r>
            <a:r>
              <a:rPr lang="en-US" sz="1100" b="1" dirty="0"/>
              <a:t>Per Day</a:t>
            </a:r>
            <a:r>
              <a:rPr lang="en-US" sz="1100" dirty="0"/>
              <a:t>, verify your drop-down choice before submitting the offer, or you could end up with a bid far below what was intended). </a:t>
            </a:r>
          </a:p>
          <a:p>
            <a:pPr algn="l"/>
            <a:endParaRPr lang="en-US" sz="1100" b="1" dirty="0"/>
          </a:p>
          <a:p>
            <a:pPr algn="l"/>
            <a:r>
              <a:rPr lang="en-US" sz="1100" b="1" dirty="0"/>
              <a:t>			</a:t>
            </a:r>
          </a:p>
          <a:p>
            <a:pPr algn="l"/>
            <a:endParaRPr lang="en-US" sz="1100" b="1" dirty="0"/>
          </a:p>
          <a:p>
            <a:pPr algn="l"/>
            <a:r>
              <a:rPr lang="en-US" sz="1100" b="1"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6" name="Picture 5">
            <a:extLst>
              <a:ext uri="{FF2B5EF4-FFF2-40B4-BE49-F238E27FC236}">
                <a16:creationId xmlns:a16="http://schemas.microsoft.com/office/drawing/2014/main" id="{C881B7F3-2B39-422E-81C8-5A5A6251B0D9}"/>
              </a:ext>
            </a:extLst>
          </p:cNvPr>
          <p:cNvPicPr>
            <a:picLocks noChangeAspect="1"/>
          </p:cNvPicPr>
          <p:nvPr/>
        </p:nvPicPr>
        <p:blipFill>
          <a:blip r:embed="rId3"/>
          <a:stretch>
            <a:fillRect/>
          </a:stretch>
        </p:blipFill>
        <p:spPr>
          <a:xfrm>
            <a:off x="3719421" y="2081381"/>
            <a:ext cx="2895238" cy="2695238"/>
          </a:xfrm>
          <a:prstGeom prst="rect">
            <a:avLst/>
          </a:prstGeom>
        </p:spPr>
      </p:pic>
    </p:spTree>
    <p:extLst>
      <p:ext uri="{BB962C8B-B14F-4D97-AF65-F5344CB8AC3E}">
        <p14:creationId xmlns:p14="http://schemas.microsoft.com/office/powerpoint/2010/main" val="2245404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Even though it is white, indicating you can update the column, you will find Surcharge </a:t>
            </a:r>
            <a:r>
              <a:rPr lang="en-US" sz="1100" b="1" dirty="0"/>
              <a:t>Indicator Description </a:t>
            </a:r>
            <a:r>
              <a:rPr lang="en-US" sz="1100" dirty="0"/>
              <a:t>is pre-populated with </a:t>
            </a:r>
            <a:r>
              <a:rPr lang="en-US" sz="1100" b="1" dirty="0"/>
              <a:t>Excl </a:t>
            </a:r>
            <a:r>
              <a:rPr lang="en-US" sz="1100" b="1" dirty="0" err="1"/>
              <a:t>Surchrg</a:t>
            </a:r>
            <a:r>
              <a:rPr lang="en-US" sz="1100" b="1" dirty="0"/>
              <a:t>-Det/No Tot</a:t>
            </a:r>
            <a:r>
              <a:rPr lang="en-US" sz="1100" dirty="0"/>
              <a:t>, meaning that you are excluding the surcharge detail and no total charged. Even if you are not including a surcharge you will need to fill out the next column. </a:t>
            </a:r>
          </a:p>
          <a:p>
            <a:pPr algn="l"/>
            <a:endParaRPr lang="en-US" sz="1100" b="1" dirty="0"/>
          </a:p>
          <a:p>
            <a:pPr algn="l"/>
            <a:r>
              <a:rPr lang="en-US" sz="1100" b="1" dirty="0"/>
              <a:t>			</a:t>
            </a:r>
          </a:p>
          <a:p>
            <a:pPr algn="l"/>
            <a:r>
              <a:rPr lang="en-US" sz="1100" b="1" dirty="0"/>
              <a:t>				</a:t>
            </a:r>
            <a:r>
              <a:rPr lang="en-US" sz="1100" dirty="0"/>
              <a:t>A major change from the current system is that </a:t>
            </a:r>
          </a:p>
          <a:p>
            <a:pPr algn="l"/>
            <a:r>
              <a:rPr lang="en-US" sz="1100" dirty="0"/>
              <a:t>				</a:t>
            </a:r>
            <a:r>
              <a:rPr lang="en-US" sz="1100" b="1" dirty="0" err="1"/>
              <a:t>Surcharg</a:t>
            </a:r>
            <a:r>
              <a:rPr lang="en-US" sz="1100" b="1" dirty="0"/>
              <a:t> ID Desc </a:t>
            </a:r>
            <a:r>
              <a:rPr lang="en-US" sz="1100" dirty="0"/>
              <a:t>is now a required field. </a:t>
            </a:r>
            <a:r>
              <a:rPr lang="en-US" sz="1100" dirty="0">
                <a:solidFill>
                  <a:srgbClr val="FF0000"/>
                </a:solidFill>
              </a:rPr>
              <a:t>If you are</a:t>
            </a:r>
          </a:p>
          <a:p>
            <a:pPr algn="l"/>
            <a:r>
              <a:rPr lang="en-US" sz="1100" dirty="0">
                <a:solidFill>
                  <a:srgbClr val="FF0000"/>
                </a:solidFill>
              </a:rPr>
              <a:t>				copying forward from an existing offer in the old</a:t>
            </a:r>
          </a:p>
          <a:p>
            <a:pPr algn="l"/>
            <a:r>
              <a:rPr lang="en-US" sz="1100" dirty="0">
                <a:solidFill>
                  <a:srgbClr val="FF0000"/>
                </a:solidFill>
              </a:rPr>
              <a:t>				System, YOU HAVE TO POPULATE THIS FIELD.</a:t>
            </a:r>
          </a:p>
          <a:p>
            <a:pPr algn="l"/>
            <a:r>
              <a:rPr lang="en-US" sz="1100" dirty="0">
                <a:solidFill>
                  <a:srgbClr val="FF0000"/>
                </a:solidFill>
              </a:rPr>
              <a:t>				if not the offer will error out. </a:t>
            </a:r>
            <a:r>
              <a:rPr lang="en-US" sz="1100" dirty="0"/>
              <a:t>After the first offer</a:t>
            </a:r>
          </a:p>
          <a:p>
            <a:pPr algn="l"/>
            <a:r>
              <a:rPr lang="en-US" sz="1100" dirty="0"/>
              <a:t>				copied forward in the upgraded system it should 			</a:t>
            </a:r>
          </a:p>
          <a:p>
            <a:pPr algn="l"/>
            <a:r>
              <a:rPr lang="en-US" sz="1100" dirty="0"/>
              <a:t>				already in the system going forward.</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10" name="Picture 9">
            <a:extLst>
              <a:ext uri="{FF2B5EF4-FFF2-40B4-BE49-F238E27FC236}">
                <a16:creationId xmlns:a16="http://schemas.microsoft.com/office/drawing/2014/main" id="{7337B2F0-3328-45CD-87F5-3900730315D0}"/>
              </a:ext>
            </a:extLst>
          </p:cNvPr>
          <p:cNvPicPr>
            <a:picLocks noChangeAspect="1"/>
          </p:cNvPicPr>
          <p:nvPr/>
        </p:nvPicPr>
        <p:blipFill>
          <a:blip r:embed="rId3"/>
          <a:stretch>
            <a:fillRect/>
          </a:stretch>
        </p:blipFill>
        <p:spPr>
          <a:xfrm>
            <a:off x="7776915" y="2407989"/>
            <a:ext cx="3123809" cy="3114286"/>
          </a:xfrm>
          <a:prstGeom prst="rect">
            <a:avLst/>
          </a:prstGeom>
        </p:spPr>
      </p:pic>
      <p:pic>
        <p:nvPicPr>
          <p:cNvPr id="9" name="Picture 8">
            <a:extLst>
              <a:ext uri="{FF2B5EF4-FFF2-40B4-BE49-F238E27FC236}">
                <a16:creationId xmlns:a16="http://schemas.microsoft.com/office/drawing/2014/main" id="{E0E85D65-3AF9-7FFA-AED5-9DB252B22390}"/>
              </a:ext>
            </a:extLst>
          </p:cNvPr>
          <p:cNvPicPr>
            <a:picLocks noChangeAspect="1"/>
          </p:cNvPicPr>
          <p:nvPr/>
        </p:nvPicPr>
        <p:blipFill>
          <a:blip r:embed="rId4"/>
          <a:stretch>
            <a:fillRect/>
          </a:stretch>
        </p:blipFill>
        <p:spPr>
          <a:xfrm>
            <a:off x="952665" y="1781341"/>
            <a:ext cx="2647619" cy="2666667"/>
          </a:xfrm>
          <a:prstGeom prst="rect">
            <a:avLst/>
          </a:prstGeom>
        </p:spPr>
      </p:pic>
    </p:spTree>
    <p:extLst>
      <p:ext uri="{BB962C8B-B14F-4D97-AF65-F5344CB8AC3E}">
        <p14:creationId xmlns:p14="http://schemas.microsoft.com/office/powerpoint/2010/main" val="3885275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You can populate the Tot </a:t>
            </a:r>
            <a:r>
              <a:rPr lang="en-US" sz="1100" err="1"/>
              <a:t>Surchg</a:t>
            </a:r>
            <a:r>
              <a:rPr lang="en-US" sz="1100"/>
              <a:t> or leave it blank.</a:t>
            </a:r>
          </a:p>
          <a:p>
            <a:pPr algn="l"/>
            <a:endParaRPr lang="en-US" sz="1100"/>
          </a:p>
          <a:p>
            <a:pPr algn="l"/>
            <a:endParaRPr lang="en-US" sz="1100"/>
          </a:p>
          <a:p>
            <a:pPr algn="l"/>
            <a:endParaRPr lang="en-US" sz="1100"/>
          </a:p>
          <a:p>
            <a:pPr algn="l"/>
            <a:endParaRPr lang="en-US" sz="1100"/>
          </a:p>
          <a:p>
            <a:pPr algn="l"/>
            <a:endParaRPr lang="en-US" sz="1100"/>
          </a:p>
          <a:p>
            <a:pPr algn="l"/>
            <a:r>
              <a:rPr lang="en-US" sz="1100"/>
              <a:t>If you chose </a:t>
            </a:r>
            <a:r>
              <a:rPr lang="en-US" sz="1100" b="1"/>
              <a:t>Non-IBR % </a:t>
            </a:r>
            <a:r>
              <a:rPr lang="en-US" sz="1100"/>
              <a:t>for your Rate Basis your final		If you chose </a:t>
            </a:r>
            <a:r>
              <a:rPr lang="en-US" sz="1100" b="1"/>
              <a:t>Non-IBR Absolute </a:t>
            </a:r>
            <a:r>
              <a:rPr lang="en-US" sz="1100"/>
              <a:t>for your Rate Basis your final		</a:t>
            </a:r>
          </a:p>
          <a:p>
            <a:pPr algn="l"/>
            <a:r>
              <a:rPr lang="en-US" sz="1100"/>
              <a:t>field to fill out is </a:t>
            </a:r>
            <a:r>
              <a:rPr lang="en-US" sz="1100" b="1"/>
              <a:t>Pct Max </a:t>
            </a:r>
            <a:r>
              <a:rPr lang="en-US" sz="1100" b="1" err="1"/>
              <a:t>Trf</a:t>
            </a:r>
            <a:r>
              <a:rPr lang="en-US" sz="1100" b="1"/>
              <a:t> Rate Bid</a:t>
            </a:r>
            <a:r>
              <a:rPr lang="en-US" sz="1100"/>
              <a:t>, use 1 – 100		field is to fill out  </a:t>
            </a:r>
            <a:r>
              <a:rPr lang="en-US" sz="1100" b="1"/>
              <a:t>Rate Bid</a:t>
            </a:r>
            <a:r>
              <a:rPr lang="en-US" sz="1100"/>
              <a:t>. Note: this number cannot exceed the TSP max tariff on deals greater than</a:t>
            </a:r>
          </a:p>
          <a:p>
            <a:pPr algn="l"/>
            <a:r>
              <a:rPr lang="en-US" sz="1100"/>
              <a:t>					1 year. </a:t>
            </a:r>
          </a:p>
          <a:p>
            <a:pPr algn="l"/>
            <a:endParaRPr lang="en-US" sz="1100"/>
          </a:p>
          <a:p>
            <a:pPr algn="l"/>
            <a:endParaRPr lang="en-US" sz="1100"/>
          </a:p>
          <a:p>
            <a:pPr algn="l"/>
            <a:endParaRPr lang="en-US" sz="1100"/>
          </a:p>
          <a:p>
            <a:pPr algn="l"/>
            <a:r>
              <a:rPr lang="en-US" sz="1100"/>
              <a:t>The next tab in the system is </a:t>
            </a:r>
            <a:r>
              <a:rPr lang="en-US" sz="1100" b="1"/>
              <a:t>Alternate Points </a:t>
            </a:r>
            <a:r>
              <a:rPr lang="en-US" sz="1100"/>
              <a:t>– TG does not use this tab at this time, just click Next in the bottom right corner. </a:t>
            </a:r>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0D37561E-83CD-435C-9A93-DBF40F0A1A91}"/>
              </a:ext>
            </a:extLst>
          </p:cNvPr>
          <p:cNvPicPr>
            <a:picLocks noChangeAspect="1"/>
          </p:cNvPicPr>
          <p:nvPr/>
        </p:nvPicPr>
        <p:blipFill>
          <a:blip r:embed="rId3"/>
          <a:stretch>
            <a:fillRect/>
          </a:stretch>
        </p:blipFill>
        <p:spPr>
          <a:xfrm>
            <a:off x="1074894" y="1627990"/>
            <a:ext cx="2523809" cy="1219048"/>
          </a:xfrm>
          <a:prstGeom prst="rect">
            <a:avLst/>
          </a:prstGeom>
        </p:spPr>
      </p:pic>
      <p:pic>
        <p:nvPicPr>
          <p:cNvPr id="10" name="Picture 9">
            <a:extLst>
              <a:ext uri="{FF2B5EF4-FFF2-40B4-BE49-F238E27FC236}">
                <a16:creationId xmlns:a16="http://schemas.microsoft.com/office/drawing/2014/main" id="{BC3DA594-B432-42F0-BED9-9D8CCB1EEF4A}"/>
              </a:ext>
            </a:extLst>
          </p:cNvPr>
          <p:cNvPicPr>
            <a:picLocks noChangeAspect="1"/>
          </p:cNvPicPr>
          <p:nvPr/>
        </p:nvPicPr>
        <p:blipFill>
          <a:blip r:embed="rId4"/>
          <a:stretch>
            <a:fillRect/>
          </a:stretch>
        </p:blipFill>
        <p:spPr>
          <a:xfrm>
            <a:off x="1464184" y="3452625"/>
            <a:ext cx="1209524" cy="1009524"/>
          </a:xfrm>
          <a:prstGeom prst="rect">
            <a:avLst/>
          </a:prstGeom>
        </p:spPr>
      </p:pic>
      <p:pic>
        <p:nvPicPr>
          <p:cNvPr id="14" name="Picture 13">
            <a:extLst>
              <a:ext uri="{FF2B5EF4-FFF2-40B4-BE49-F238E27FC236}">
                <a16:creationId xmlns:a16="http://schemas.microsoft.com/office/drawing/2014/main" id="{E5AABA78-5155-42FF-B2BB-6BD35BCD290D}"/>
              </a:ext>
            </a:extLst>
          </p:cNvPr>
          <p:cNvPicPr>
            <a:picLocks noChangeAspect="1"/>
          </p:cNvPicPr>
          <p:nvPr/>
        </p:nvPicPr>
        <p:blipFill>
          <a:blip r:embed="rId5"/>
          <a:stretch>
            <a:fillRect/>
          </a:stretch>
        </p:blipFill>
        <p:spPr>
          <a:xfrm>
            <a:off x="6273579" y="3681781"/>
            <a:ext cx="1085714" cy="838095"/>
          </a:xfrm>
          <a:prstGeom prst="rect">
            <a:avLst/>
          </a:prstGeom>
        </p:spPr>
      </p:pic>
    </p:spTree>
    <p:extLst>
      <p:ext uri="{BB962C8B-B14F-4D97-AF65-F5344CB8AC3E}">
        <p14:creationId xmlns:p14="http://schemas.microsoft.com/office/powerpoint/2010/main" val="4276874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If you’re doing a </a:t>
            </a:r>
            <a:r>
              <a:rPr lang="en-US" sz="1100" i="1"/>
              <a:t>biddable</a:t>
            </a:r>
            <a:r>
              <a:rPr lang="en-US" sz="1100"/>
              <a:t> deal you have to put in the </a:t>
            </a:r>
            <a:r>
              <a:rPr lang="en-US" sz="1100" b="1"/>
              <a:t>Min </a:t>
            </a:r>
            <a:r>
              <a:rPr lang="en-US" sz="1100" b="1" err="1"/>
              <a:t>Acpt</a:t>
            </a:r>
            <a:r>
              <a:rPr lang="en-US" sz="1100" b="1"/>
              <a:t> Rate </a:t>
            </a:r>
            <a:r>
              <a:rPr lang="en-US" sz="1100"/>
              <a:t>this will populate the </a:t>
            </a:r>
            <a:r>
              <a:rPr lang="en-US" sz="1100" b="1"/>
              <a:t>Rate Bid </a:t>
            </a:r>
            <a:r>
              <a:rPr lang="en-US" sz="1100"/>
              <a:t>field for the pre-arranged bid.</a:t>
            </a:r>
            <a:endParaRPr lang="en-US" sz="1100" b="1"/>
          </a:p>
          <a:p>
            <a:pPr algn="l"/>
            <a:endParaRPr lang="en-US" sz="1100" b="1"/>
          </a:p>
          <a:p>
            <a:pPr algn="l"/>
            <a:endParaRPr lang="en-US" sz="1100" b="1"/>
          </a:p>
          <a:p>
            <a:pPr algn="l"/>
            <a:endParaRPr lang="en-US" sz="1100" b="1"/>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4" name="Picture 3">
            <a:extLst>
              <a:ext uri="{FF2B5EF4-FFF2-40B4-BE49-F238E27FC236}">
                <a16:creationId xmlns:a16="http://schemas.microsoft.com/office/drawing/2014/main" id="{6F7B9FE7-84F6-402D-BDD4-B4F6998C601A}"/>
              </a:ext>
            </a:extLst>
          </p:cNvPr>
          <p:cNvPicPr>
            <a:picLocks noChangeAspect="1"/>
          </p:cNvPicPr>
          <p:nvPr/>
        </p:nvPicPr>
        <p:blipFill>
          <a:blip r:embed="rId3"/>
          <a:stretch>
            <a:fillRect/>
          </a:stretch>
        </p:blipFill>
        <p:spPr>
          <a:xfrm>
            <a:off x="2490598" y="1937793"/>
            <a:ext cx="3885714" cy="1352381"/>
          </a:xfrm>
          <a:prstGeom prst="rect">
            <a:avLst/>
          </a:prstGeom>
        </p:spPr>
      </p:pic>
      <p:pic>
        <p:nvPicPr>
          <p:cNvPr id="9" name="Picture 8">
            <a:extLst>
              <a:ext uri="{FF2B5EF4-FFF2-40B4-BE49-F238E27FC236}">
                <a16:creationId xmlns:a16="http://schemas.microsoft.com/office/drawing/2014/main" id="{A7FF9DAB-2A7C-4688-B3F6-C46C99AD75E9}"/>
              </a:ext>
            </a:extLst>
          </p:cNvPr>
          <p:cNvPicPr>
            <a:picLocks noChangeAspect="1"/>
          </p:cNvPicPr>
          <p:nvPr/>
        </p:nvPicPr>
        <p:blipFill>
          <a:blip r:embed="rId4"/>
          <a:stretch>
            <a:fillRect/>
          </a:stretch>
        </p:blipFill>
        <p:spPr>
          <a:xfrm>
            <a:off x="5158545" y="3421792"/>
            <a:ext cx="4542857" cy="1704762"/>
          </a:xfrm>
          <a:prstGeom prst="rect">
            <a:avLst/>
          </a:prstGeom>
        </p:spPr>
      </p:pic>
    </p:spTree>
    <p:extLst>
      <p:ext uri="{BB962C8B-B14F-4D97-AF65-F5344CB8AC3E}">
        <p14:creationId xmlns:p14="http://schemas.microsoft.com/office/powerpoint/2010/main" val="1653295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b="1"/>
              <a:t>Additional Terms </a:t>
            </a:r>
            <a:r>
              <a:rPr lang="en-US" sz="1100"/>
              <a:t>– please add terms and notes if needed. If you are releasing rights from a DRA/NRA, this is where you will specify what rates or secondary points are being released as part of the offer. If nothing is specified here, per the DRA/NRA, the replacement shipper will be charged per the tariff.  This field is</a:t>
            </a:r>
            <a:r>
              <a:rPr lang="en-US" sz="1100" i="1"/>
              <a:t> required </a:t>
            </a:r>
            <a:r>
              <a:rPr lang="en-US" sz="1100"/>
              <a:t>for AMA releases.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7E0C97BE-2839-4541-AEE2-FEAB1C25BE3C}"/>
              </a:ext>
            </a:extLst>
          </p:cNvPr>
          <p:cNvPicPr>
            <a:picLocks noChangeAspect="1"/>
          </p:cNvPicPr>
          <p:nvPr/>
        </p:nvPicPr>
        <p:blipFill>
          <a:blip r:embed="rId3"/>
          <a:stretch>
            <a:fillRect/>
          </a:stretch>
        </p:blipFill>
        <p:spPr>
          <a:xfrm>
            <a:off x="1496291" y="1769926"/>
            <a:ext cx="8793018" cy="3510575"/>
          </a:xfrm>
          <a:prstGeom prst="rect">
            <a:avLst/>
          </a:prstGeom>
        </p:spPr>
      </p:pic>
      <p:pic>
        <p:nvPicPr>
          <p:cNvPr id="6" name="Picture 5">
            <a:extLst>
              <a:ext uri="{FF2B5EF4-FFF2-40B4-BE49-F238E27FC236}">
                <a16:creationId xmlns:a16="http://schemas.microsoft.com/office/drawing/2014/main" id="{2A1989C0-162D-4177-A610-BDA1A4D4F1BE}"/>
              </a:ext>
            </a:extLst>
          </p:cNvPr>
          <p:cNvPicPr>
            <a:picLocks noChangeAspect="1"/>
          </p:cNvPicPr>
          <p:nvPr/>
        </p:nvPicPr>
        <p:blipFill>
          <a:blip r:embed="rId4"/>
          <a:stretch>
            <a:fillRect/>
          </a:stretch>
        </p:blipFill>
        <p:spPr>
          <a:xfrm>
            <a:off x="1496291" y="2085237"/>
            <a:ext cx="1468584" cy="3484289"/>
          </a:xfrm>
          <a:prstGeom prst="rect">
            <a:avLst/>
          </a:prstGeom>
        </p:spPr>
      </p:pic>
    </p:spTree>
    <p:extLst>
      <p:ext uri="{BB962C8B-B14F-4D97-AF65-F5344CB8AC3E}">
        <p14:creationId xmlns:p14="http://schemas.microsoft.com/office/powerpoint/2010/main" val="1650921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The Final Tab on an offer is </a:t>
            </a:r>
            <a:r>
              <a:rPr lang="en-US" sz="1100" b="1"/>
              <a:t>Summary</a:t>
            </a:r>
            <a:r>
              <a:rPr lang="en-US" sz="1100"/>
              <a:t>, and it summarizes the entire offer. Review and hit Submit in the bottom right Corner.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399B87D7-AC3E-43A7-BE29-035E9C097F61}"/>
              </a:ext>
            </a:extLst>
          </p:cNvPr>
          <p:cNvPicPr>
            <a:picLocks noChangeAspect="1"/>
          </p:cNvPicPr>
          <p:nvPr/>
        </p:nvPicPr>
        <p:blipFill>
          <a:blip r:embed="rId3"/>
          <a:stretch>
            <a:fillRect/>
          </a:stretch>
        </p:blipFill>
        <p:spPr>
          <a:xfrm>
            <a:off x="1856509" y="1823482"/>
            <a:ext cx="8192653" cy="3698793"/>
          </a:xfrm>
          <a:prstGeom prst="rect">
            <a:avLst/>
          </a:prstGeom>
        </p:spPr>
      </p:pic>
      <p:pic>
        <p:nvPicPr>
          <p:cNvPr id="6" name="Picture 5">
            <a:extLst>
              <a:ext uri="{FF2B5EF4-FFF2-40B4-BE49-F238E27FC236}">
                <a16:creationId xmlns:a16="http://schemas.microsoft.com/office/drawing/2014/main" id="{370DDD7B-6C8F-4272-97B6-DF3A12E270E9}"/>
              </a:ext>
            </a:extLst>
          </p:cNvPr>
          <p:cNvPicPr>
            <a:picLocks noChangeAspect="1"/>
          </p:cNvPicPr>
          <p:nvPr/>
        </p:nvPicPr>
        <p:blipFill>
          <a:blip r:embed="rId4"/>
          <a:stretch>
            <a:fillRect/>
          </a:stretch>
        </p:blipFill>
        <p:spPr>
          <a:xfrm>
            <a:off x="1856509" y="2122050"/>
            <a:ext cx="1450302" cy="3471101"/>
          </a:xfrm>
          <a:prstGeom prst="rect">
            <a:avLst/>
          </a:prstGeom>
        </p:spPr>
      </p:pic>
    </p:spTree>
    <p:extLst>
      <p:ext uri="{BB962C8B-B14F-4D97-AF65-F5344CB8AC3E}">
        <p14:creationId xmlns:p14="http://schemas.microsoft.com/office/powerpoint/2010/main" val="3698460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After you hit submit you will see your Offer Number.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4" name="Picture 3">
            <a:extLst>
              <a:ext uri="{FF2B5EF4-FFF2-40B4-BE49-F238E27FC236}">
                <a16:creationId xmlns:a16="http://schemas.microsoft.com/office/drawing/2014/main" id="{1AF95A8D-475C-45A7-971E-E900A8D7FDC8}"/>
              </a:ext>
            </a:extLst>
          </p:cNvPr>
          <p:cNvPicPr>
            <a:picLocks noChangeAspect="1"/>
          </p:cNvPicPr>
          <p:nvPr/>
        </p:nvPicPr>
        <p:blipFill>
          <a:blip r:embed="rId3"/>
          <a:stretch>
            <a:fillRect/>
          </a:stretch>
        </p:blipFill>
        <p:spPr>
          <a:xfrm>
            <a:off x="1015998" y="1949562"/>
            <a:ext cx="9864436" cy="3485803"/>
          </a:xfrm>
          <a:prstGeom prst="rect">
            <a:avLst/>
          </a:prstGeom>
        </p:spPr>
      </p:pic>
    </p:spTree>
    <p:extLst>
      <p:ext uri="{BB962C8B-B14F-4D97-AF65-F5344CB8AC3E}">
        <p14:creationId xmlns:p14="http://schemas.microsoft.com/office/powerpoint/2010/main" val="3985581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If you want to copy forward an Existing Offer, choose </a:t>
            </a:r>
            <a:r>
              <a:rPr lang="en-US" sz="1100" b="1"/>
              <a:t>Copy Existing </a:t>
            </a:r>
            <a:r>
              <a:rPr lang="en-US" sz="1100"/>
              <a:t>from the first screen under Offer.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8D2A7DA9-0BFD-42FA-AF22-2F891C01EEC0}"/>
              </a:ext>
            </a:extLst>
          </p:cNvPr>
          <p:cNvPicPr>
            <a:picLocks noChangeAspect="1"/>
          </p:cNvPicPr>
          <p:nvPr/>
        </p:nvPicPr>
        <p:blipFill>
          <a:blip r:embed="rId3"/>
          <a:stretch>
            <a:fillRect/>
          </a:stretch>
        </p:blipFill>
        <p:spPr>
          <a:xfrm>
            <a:off x="1154545" y="1871358"/>
            <a:ext cx="9688946" cy="3342937"/>
          </a:xfrm>
          <a:prstGeom prst="rect">
            <a:avLst/>
          </a:prstGeom>
        </p:spPr>
      </p:pic>
    </p:spTree>
    <p:extLst>
      <p:ext uri="{BB962C8B-B14F-4D97-AF65-F5344CB8AC3E}">
        <p14:creationId xmlns:p14="http://schemas.microsoft.com/office/powerpoint/2010/main" val="2838429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There will be a </a:t>
            </a:r>
            <a:r>
              <a:rPr lang="en-US" sz="1100" b="1" dirty="0"/>
              <a:t>Query</a:t>
            </a:r>
            <a:r>
              <a:rPr lang="en-US" sz="1100" dirty="0"/>
              <a:t> tab that will show the Offers you can copy. You will see Awarded/Approved Offers from other Releasing Shippers. These are visible as all Offers are public at this status point. </a:t>
            </a:r>
          </a:p>
          <a:p>
            <a:pPr algn="l"/>
            <a:r>
              <a:rPr lang="en-US" sz="1100" dirty="0"/>
              <a:t>You will only be able to copy forward your own Offers.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6" name="Picture 5">
            <a:extLst>
              <a:ext uri="{FF2B5EF4-FFF2-40B4-BE49-F238E27FC236}">
                <a16:creationId xmlns:a16="http://schemas.microsoft.com/office/drawing/2014/main" id="{7FED29E5-E18A-F8D6-221F-BF0C3EAE692A}"/>
              </a:ext>
            </a:extLst>
          </p:cNvPr>
          <p:cNvPicPr>
            <a:picLocks noChangeAspect="1"/>
          </p:cNvPicPr>
          <p:nvPr/>
        </p:nvPicPr>
        <p:blipFill>
          <a:blip r:embed="rId3"/>
          <a:stretch>
            <a:fillRect/>
          </a:stretch>
        </p:blipFill>
        <p:spPr>
          <a:xfrm>
            <a:off x="838198" y="2305611"/>
            <a:ext cx="10515599" cy="2550592"/>
          </a:xfrm>
          <a:prstGeom prst="rect">
            <a:avLst/>
          </a:prstGeom>
        </p:spPr>
      </p:pic>
    </p:spTree>
    <p:extLst>
      <p:ext uri="{BB962C8B-B14F-4D97-AF65-F5344CB8AC3E}">
        <p14:creationId xmlns:p14="http://schemas.microsoft.com/office/powerpoint/2010/main" val="3859399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Capacity Release</a:t>
            </a:r>
            <a:endParaRPr lang="en-US" sz="3600" b="1"/>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Capacity Release: The process through which Business Associates with Firm capacity on the pipeline (FT, FTS, FTSX, FSS, NNS, SCS, or CMC-2) can release either temporarily or permanently, all or a portion of their capacity, to another Business Associate. For temporary releases, while the system will generate a contract and K#, the contract is not between Tallgrass’ TSP, but between the two Business  Associates, Tallgrass is merely facilitating this contract in our system for Scheduling purposes. Permanent capacity releases become between Tallgrass’ TSP and the Replacement Business Associate, and a document will be generated, and the contract will be reported going forward on the Index of Customers.</a:t>
            </a:r>
          </a:p>
          <a:p>
            <a:pPr algn="l"/>
            <a:endParaRPr lang="en-US" sz="1100" dirty="0"/>
          </a:p>
          <a:p>
            <a:pPr algn="l"/>
            <a:r>
              <a:rPr lang="en-US" sz="1100" dirty="0"/>
              <a:t>Note: all replacement shippers are required to have a Master Capacity Release (UMB) in place for each TSP.</a:t>
            </a:r>
          </a:p>
          <a:p>
            <a:pPr algn="l"/>
            <a:endParaRPr lang="en-US" sz="1100" dirty="0"/>
          </a:p>
          <a:p>
            <a:pPr algn="l"/>
            <a:r>
              <a:rPr lang="en-US" sz="1100" dirty="0"/>
              <a:t>Offer: the process starts when a Business Associate submits an Offer on the system.</a:t>
            </a:r>
          </a:p>
        </p:txBody>
      </p:sp>
      <p:pic>
        <p:nvPicPr>
          <p:cNvPr id="9" name="Picture 8">
            <a:extLst>
              <a:ext uri="{FF2B5EF4-FFF2-40B4-BE49-F238E27FC236}">
                <a16:creationId xmlns:a16="http://schemas.microsoft.com/office/drawing/2014/main" id="{CFB78DDA-E2FC-493F-9F7E-1970C94487AE}"/>
              </a:ext>
            </a:extLst>
          </p:cNvPr>
          <p:cNvPicPr>
            <a:picLocks noChangeAspect="1"/>
          </p:cNvPicPr>
          <p:nvPr/>
        </p:nvPicPr>
        <p:blipFill>
          <a:blip r:embed="rId3"/>
          <a:stretch>
            <a:fillRect/>
          </a:stretch>
        </p:blipFill>
        <p:spPr>
          <a:xfrm>
            <a:off x="3900887" y="3735151"/>
            <a:ext cx="4076190" cy="828571"/>
          </a:xfrm>
          <a:prstGeom prst="rect">
            <a:avLst/>
          </a:prstGeom>
        </p:spPr>
      </p:pic>
    </p:spTree>
    <p:extLst>
      <p:ext uri="{BB962C8B-B14F-4D97-AF65-F5344CB8AC3E}">
        <p14:creationId xmlns:p14="http://schemas.microsoft.com/office/powerpoint/2010/main" val="1862342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Once you highlight the Offer you  wish to Copy you will see the tabs along the left side that are the parts of the of the Capacity Release. If you do not see these tabs, then the system has not recognized that you have chosen an Offer to copy. Click </a:t>
            </a:r>
            <a:r>
              <a:rPr lang="en-US" sz="1100" b="1" dirty="0"/>
              <a:t>Next</a:t>
            </a:r>
            <a:r>
              <a:rPr lang="en-US" sz="1100" dirty="0"/>
              <a:t> in the bottom right corner when ready to copy.</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966604A8-11DD-0BC3-6EB0-E0154332A214}"/>
              </a:ext>
            </a:extLst>
          </p:cNvPr>
          <p:cNvPicPr>
            <a:picLocks noChangeAspect="1"/>
          </p:cNvPicPr>
          <p:nvPr/>
        </p:nvPicPr>
        <p:blipFill>
          <a:blip r:embed="rId3"/>
          <a:stretch>
            <a:fillRect/>
          </a:stretch>
        </p:blipFill>
        <p:spPr>
          <a:xfrm>
            <a:off x="2085974" y="1928371"/>
            <a:ext cx="7324725" cy="3551382"/>
          </a:xfrm>
          <a:prstGeom prst="rect">
            <a:avLst/>
          </a:prstGeom>
        </p:spPr>
      </p:pic>
    </p:spTree>
    <p:extLst>
      <p:ext uri="{BB962C8B-B14F-4D97-AF65-F5344CB8AC3E}">
        <p14:creationId xmlns:p14="http://schemas.microsoft.com/office/powerpoint/2010/main" val="941005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When the </a:t>
            </a:r>
            <a:r>
              <a:rPr lang="en-US" sz="1100" b="1" dirty="0"/>
              <a:t>Header Info </a:t>
            </a:r>
            <a:r>
              <a:rPr lang="en-US" sz="1100" dirty="0"/>
              <a:t>tab opens, you will note there are no action buttons in the upper right corner. Do NOT change anything here, yet. If you do make a single change and hit Next the </a:t>
            </a:r>
            <a:r>
              <a:rPr lang="en-US" sz="1100" b="1" dirty="0"/>
              <a:t>Detail </a:t>
            </a:r>
            <a:r>
              <a:rPr lang="en-US" sz="1100" dirty="0"/>
              <a:t>tab you are wishing to copy in this Offer, will be erased by the system. To prevent this, at this time we have created a work around, so just hit</a:t>
            </a:r>
            <a:r>
              <a:rPr lang="en-US" sz="1100" b="1" dirty="0"/>
              <a:t> Next</a:t>
            </a:r>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217FAC23-81DE-F309-E9EB-FC57C4191C62}"/>
              </a:ext>
            </a:extLst>
          </p:cNvPr>
          <p:cNvPicPr>
            <a:picLocks noChangeAspect="1"/>
          </p:cNvPicPr>
          <p:nvPr/>
        </p:nvPicPr>
        <p:blipFill>
          <a:blip r:embed="rId3"/>
          <a:stretch>
            <a:fillRect/>
          </a:stretch>
        </p:blipFill>
        <p:spPr>
          <a:xfrm>
            <a:off x="2543175" y="1828986"/>
            <a:ext cx="7391400" cy="3852487"/>
          </a:xfrm>
          <a:prstGeom prst="rect">
            <a:avLst/>
          </a:prstGeom>
        </p:spPr>
      </p:pic>
    </p:spTree>
    <p:extLst>
      <p:ext uri="{BB962C8B-B14F-4D97-AF65-F5344CB8AC3E}">
        <p14:creationId xmlns:p14="http://schemas.microsoft.com/office/powerpoint/2010/main" val="3687869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Once you have hit </a:t>
            </a:r>
            <a:r>
              <a:rPr lang="en-US" sz="1100" b="1" dirty="0"/>
              <a:t>Next </a:t>
            </a:r>
            <a:r>
              <a:rPr lang="en-US" sz="1100" dirty="0"/>
              <a:t>to </a:t>
            </a:r>
            <a:r>
              <a:rPr lang="en-US" sz="1100" b="1" dirty="0"/>
              <a:t>Recall/Reput </a:t>
            </a:r>
            <a:r>
              <a:rPr lang="en-US" sz="1100" dirty="0"/>
              <a:t>tab, if </a:t>
            </a:r>
          </a:p>
          <a:p>
            <a:pPr algn="l"/>
            <a:r>
              <a:rPr lang="en-US" sz="1100" dirty="0"/>
              <a:t>as in this case your offer is recallable or the </a:t>
            </a:r>
          </a:p>
          <a:p>
            <a:pPr algn="l"/>
            <a:r>
              <a:rPr lang="en-US" sz="1100" b="1" dirty="0"/>
              <a:t>Bidding Info </a:t>
            </a:r>
            <a:r>
              <a:rPr lang="en-US" sz="1100" dirty="0"/>
              <a:t>tab if your offer is biddable, you </a:t>
            </a:r>
          </a:p>
          <a:p>
            <a:pPr algn="l"/>
            <a:r>
              <a:rPr lang="en-US" sz="1100" dirty="0"/>
              <a:t>will now see that your </a:t>
            </a:r>
            <a:r>
              <a:rPr lang="en-US" sz="1100" b="1" dirty="0"/>
              <a:t>Offer # </a:t>
            </a:r>
            <a:r>
              <a:rPr lang="en-US" sz="1100" dirty="0"/>
              <a:t>is </a:t>
            </a:r>
            <a:r>
              <a:rPr lang="en-US" sz="1100" b="1" dirty="0"/>
              <a:t>0</a:t>
            </a:r>
            <a:r>
              <a:rPr lang="en-US" sz="1100" dirty="0"/>
              <a:t> and there</a:t>
            </a:r>
          </a:p>
          <a:p>
            <a:pPr algn="l"/>
            <a:r>
              <a:rPr lang="en-US" sz="1100" dirty="0"/>
              <a:t>are action buttons in the upper right corner.</a:t>
            </a:r>
          </a:p>
          <a:p>
            <a:pPr algn="l"/>
            <a:endParaRPr lang="en-US" sz="1100" dirty="0"/>
          </a:p>
          <a:p>
            <a:pPr algn="l"/>
            <a:r>
              <a:rPr lang="en-US" sz="1100" dirty="0"/>
              <a:t>Hit </a:t>
            </a:r>
            <a:r>
              <a:rPr lang="en-US" sz="1100" b="1" dirty="0"/>
              <a:t>Save</a:t>
            </a:r>
            <a:r>
              <a:rPr lang="en-US" sz="1100" dirty="0"/>
              <a:t> now.</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B5DED6F4-A973-84BA-9BA0-826CF07D089A}"/>
              </a:ext>
            </a:extLst>
          </p:cNvPr>
          <p:cNvPicPr>
            <a:picLocks noChangeAspect="1"/>
          </p:cNvPicPr>
          <p:nvPr/>
        </p:nvPicPr>
        <p:blipFill>
          <a:blip r:embed="rId3"/>
          <a:stretch>
            <a:fillRect/>
          </a:stretch>
        </p:blipFill>
        <p:spPr>
          <a:xfrm>
            <a:off x="4000499" y="1335725"/>
            <a:ext cx="7353299" cy="3954007"/>
          </a:xfrm>
          <a:prstGeom prst="rect">
            <a:avLst/>
          </a:prstGeom>
        </p:spPr>
      </p:pic>
      <p:pic>
        <p:nvPicPr>
          <p:cNvPr id="9" name="Picture 8">
            <a:extLst>
              <a:ext uri="{FF2B5EF4-FFF2-40B4-BE49-F238E27FC236}">
                <a16:creationId xmlns:a16="http://schemas.microsoft.com/office/drawing/2014/main" id="{07B2F10A-DE33-EBA6-4356-64E3B28A7B07}"/>
              </a:ext>
            </a:extLst>
          </p:cNvPr>
          <p:cNvPicPr>
            <a:picLocks noChangeAspect="1"/>
          </p:cNvPicPr>
          <p:nvPr/>
        </p:nvPicPr>
        <p:blipFill>
          <a:blip r:embed="rId4"/>
          <a:stretch>
            <a:fillRect/>
          </a:stretch>
        </p:blipFill>
        <p:spPr>
          <a:xfrm>
            <a:off x="1785995" y="3312728"/>
            <a:ext cx="923810" cy="657143"/>
          </a:xfrm>
          <a:prstGeom prst="rect">
            <a:avLst/>
          </a:prstGeom>
        </p:spPr>
      </p:pic>
    </p:spTree>
    <p:extLst>
      <p:ext uri="{BB962C8B-B14F-4D97-AF65-F5344CB8AC3E}">
        <p14:creationId xmlns:p14="http://schemas.microsoft.com/office/powerpoint/2010/main" val="3431004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You will know the offer has saved because a number greater than 0 will now appear under </a:t>
            </a:r>
            <a:r>
              <a:rPr lang="en-US" sz="1100" b="1" dirty="0"/>
              <a:t>Offer #. </a:t>
            </a:r>
            <a:r>
              <a:rPr lang="en-US" sz="1100" dirty="0"/>
              <a:t>Note this number down.</a:t>
            </a:r>
          </a:p>
          <a:p>
            <a:pPr algn="l"/>
            <a:r>
              <a:rPr lang="en-US" sz="1100" dirty="0"/>
              <a:t>Then hit the</a:t>
            </a:r>
            <a:r>
              <a:rPr lang="en-US" sz="1100" b="1" dirty="0"/>
              <a:t> X </a:t>
            </a:r>
            <a:r>
              <a:rPr lang="en-US" sz="1100" dirty="0"/>
              <a:t>in the upper right corner and close this screen.</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3D9AB0C5-9EAF-4F60-BB95-C53615A9ED49}"/>
              </a:ext>
            </a:extLst>
          </p:cNvPr>
          <p:cNvPicPr>
            <a:picLocks noChangeAspect="1"/>
          </p:cNvPicPr>
          <p:nvPr/>
        </p:nvPicPr>
        <p:blipFill>
          <a:blip r:embed="rId3"/>
          <a:stretch>
            <a:fillRect/>
          </a:stretch>
        </p:blipFill>
        <p:spPr>
          <a:xfrm>
            <a:off x="971549" y="2001716"/>
            <a:ext cx="9877425" cy="2036342"/>
          </a:xfrm>
          <a:prstGeom prst="rect">
            <a:avLst/>
          </a:prstGeom>
        </p:spPr>
      </p:pic>
    </p:spTree>
    <p:extLst>
      <p:ext uri="{BB962C8B-B14F-4D97-AF65-F5344CB8AC3E}">
        <p14:creationId xmlns:p14="http://schemas.microsoft.com/office/powerpoint/2010/main" val="1940573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You are going to back into the </a:t>
            </a:r>
            <a:r>
              <a:rPr lang="en-US" sz="1100" b="1" dirty="0"/>
              <a:t>Offers</a:t>
            </a:r>
            <a:r>
              <a:rPr lang="en-US" sz="1100" dirty="0"/>
              <a:t> screen from the beginning.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76210AD4-666C-5735-6C70-CE1B131893A6}"/>
              </a:ext>
            </a:extLst>
          </p:cNvPr>
          <p:cNvPicPr>
            <a:picLocks noChangeAspect="1"/>
          </p:cNvPicPr>
          <p:nvPr/>
        </p:nvPicPr>
        <p:blipFill>
          <a:blip r:embed="rId3"/>
          <a:stretch>
            <a:fillRect/>
          </a:stretch>
        </p:blipFill>
        <p:spPr>
          <a:xfrm>
            <a:off x="3872190" y="1757571"/>
            <a:ext cx="4447619" cy="3342857"/>
          </a:xfrm>
          <a:prstGeom prst="rect">
            <a:avLst/>
          </a:prstGeom>
        </p:spPr>
      </p:pic>
    </p:spTree>
    <p:extLst>
      <p:ext uri="{BB962C8B-B14F-4D97-AF65-F5344CB8AC3E}">
        <p14:creationId xmlns:p14="http://schemas.microsoft.com/office/powerpoint/2010/main" val="2283740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This time instead of choosing </a:t>
            </a:r>
            <a:r>
              <a:rPr lang="en-US" sz="1100" b="1" dirty="0"/>
              <a:t>Copy Existing</a:t>
            </a:r>
            <a:r>
              <a:rPr lang="en-US" sz="1100" dirty="0"/>
              <a:t>, choose </a:t>
            </a:r>
            <a:r>
              <a:rPr lang="en-US" sz="1100" b="1" dirty="0"/>
              <a:t>Query Existing</a:t>
            </a:r>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747221DC-5A78-BFED-BFF3-5A9B3D4BFA1D}"/>
              </a:ext>
            </a:extLst>
          </p:cNvPr>
          <p:cNvPicPr>
            <a:picLocks noChangeAspect="1"/>
          </p:cNvPicPr>
          <p:nvPr/>
        </p:nvPicPr>
        <p:blipFill>
          <a:blip r:embed="rId3"/>
          <a:stretch>
            <a:fillRect/>
          </a:stretch>
        </p:blipFill>
        <p:spPr>
          <a:xfrm>
            <a:off x="838200" y="1707045"/>
            <a:ext cx="10515599" cy="3621143"/>
          </a:xfrm>
          <a:prstGeom prst="rect">
            <a:avLst/>
          </a:prstGeom>
        </p:spPr>
      </p:pic>
    </p:spTree>
    <p:extLst>
      <p:ext uri="{BB962C8B-B14F-4D97-AF65-F5344CB8AC3E}">
        <p14:creationId xmlns:p14="http://schemas.microsoft.com/office/powerpoint/2010/main" val="1836178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In this screen you should see the </a:t>
            </a:r>
            <a:r>
              <a:rPr lang="en-US" sz="1100" b="1" dirty="0"/>
              <a:t>Offer # </a:t>
            </a:r>
            <a:r>
              <a:rPr lang="en-US" sz="1100" dirty="0"/>
              <a:t>you just created in the </a:t>
            </a:r>
            <a:r>
              <a:rPr lang="en-US" sz="1100" b="1" dirty="0"/>
              <a:t>Copy Existing </a:t>
            </a:r>
            <a:r>
              <a:rPr lang="en-US" sz="1100" dirty="0"/>
              <a:t>screens.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1026" name="Picture 2">
            <a:extLst>
              <a:ext uri="{FF2B5EF4-FFF2-40B4-BE49-F238E27FC236}">
                <a16:creationId xmlns:a16="http://schemas.microsoft.com/office/drawing/2014/main" id="{DD5CD06E-F39A-DCD0-39A5-0B28EFA44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269" y="2099463"/>
            <a:ext cx="9848850" cy="238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90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Again you highlight the Offer you  wish to Copy you will see the tabs along the left side that are the parts of the of the Capacity Release. If you do not see these tabs, then the system has not recognized that you have chosen an Offer to copy. Click </a:t>
            </a:r>
            <a:r>
              <a:rPr lang="en-US" sz="1100" b="1" dirty="0"/>
              <a:t>Next</a:t>
            </a:r>
            <a:r>
              <a:rPr lang="en-US" sz="1100" dirty="0"/>
              <a:t> in the bottom right corner when ready to copy.</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6CB324A9-6652-5ED4-DCC0-E14F440CE209}"/>
              </a:ext>
            </a:extLst>
          </p:cNvPr>
          <p:cNvPicPr>
            <a:picLocks noChangeAspect="1"/>
          </p:cNvPicPr>
          <p:nvPr/>
        </p:nvPicPr>
        <p:blipFill>
          <a:blip r:embed="rId3"/>
          <a:stretch>
            <a:fillRect/>
          </a:stretch>
        </p:blipFill>
        <p:spPr>
          <a:xfrm>
            <a:off x="2599965" y="1704242"/>
            <a:ext cx="7696200" cy="3977231"/>
          </a:xfrm>
          <a:prstGeom prst="rect">
            <a:avLst/>
          </a:prstGeom>
        </p:spPr>
      </p:pic>
    </p:spTree>
    <p:extLst>
      <p:ext uri="{BB962C8B-B14F-4D97-AF65-F5344CB8AC3E}">
        <p14:creationId xmlns:p14="http://schemas.microsoft.com/office/powerpoint/2010/main" val="3246374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Now you can make changes on the </a:t>
            </a:r>
            <a:r>
              <a:rPr lang="en-US" sz="1100" b="1" dirty="0"/>
              <a:t>Header Info </a:t>
            </a:r>
            <a:r>
              <a:rPr lang="en-US" sz="1100" dirty="0"/>
              <a:t>tab. Then hit </a:t>
            </a:r>
            <a:r>
              <a:rPr lang="en-US" sz="1100" b="1" dirty="0"/>
              <a:t>Next</a:t>
            </a:r>
            <a:r>
              <a:rPr lang="en-US" sz="1100" dirty="0"/>
              <a:t> after you have changed the fields you wish.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4C864C34-02D8-7937-0127-20846D2F471D}"/>
              </a:ext>
            </a:extLst>
          </p:cNvPr>
          <p:cNvPicPr>
            <a:picLocks noChangeAspect="1"/>
          </p:cNvPicPr>
          <p:nvPr/>
        </p:nvPicPr>
        <p:blipFill>
          <a:blip r:embed="rId3"/>
          <a:stretch>
            <a:fillRect/>
          </a:stretch>
        </p:blipFill>
        <p:spPr>
          <a:xfrm>
            <a:off x="2505075" y="1710248"/>
            <a:ext cx="7924800" cy="3971225"/>
          </a:xfrm>
          <a:prstGeom prst="rect">
            <a:avLst/>
          </a:prstGeom>
        </p:spPr>
      </p:pic>
    </p:spTree>
    <p:extLst>
      <p:ext uri="{BB962C8B-B14F-4D97-AF65-F5344CB8AC3E}">
        <p14:creationId xmlns:p14="http://schemas.microsoft.com/office/powerpoint/2010/main" val="229970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This way when you get to the Detail tab, there is information.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Until the Offer is Saved you will see a blank header.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0A3EAFCC-58CC-D72B-EA5A-BC19A68EEBCD}"/>
              </a:ext>
            </a:extLst>
          </p:cNvPr>
          <p:cNvPicPr>
            <a:picLocks noChangeAspect="1"/>
          </p:cNvPicPr>
          <p:nvPr/>
        </p:nvPicPr>
        <p:blipFill>
          <a:blip r:embed="rId3"/>
          <a:stretch>
            <a:fillRect/>
          </a:stretch>
        </p:blipFill>
        <p:spPr>
          <a:xfrm>
            <a:off x="1400173" y="1686722"/>
            <a:ext cx="9391650" cy="3531805"/>
          </a:xfrm>
          <a:prstGeom prst="rect">
            <a:avLst/>
          </a:prstGeom>
        </p:spPr>
      </p:pic>
    </p:spTree>
    <p:extLst>
      <p:ext uri="{BB962C8B-B14F-4D97-AF65-F5344CB8AC3E}">
        <p14:creationId xmlns:p14="http://schemas.microsoft.com/office/powerpoint/2010/main" val="122209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After opening </a:t>
            </a:r>
            <a:r>
              <a:rPr lang="en-US" sz="1100" b="1"/>
              <a:t>Offers </a:t>
            </a:r>
            <a:r>
              <a:rPr lang="en-US" sz="1100"/>
              <a:t>a Business Associate will have 3 options: </a:t>
            </a:r>
            <a:r>
              <a:rPr lang="en-US" sz="1100" b="1"/>
              <a:t>Create New</a:t>
            </a:r>
            <a:r>
              <a:rPr lang="en-US" sz="1100"/>
              <a:t>, </a:t>
            </a:r>
            <a:r>
              <a:rPr lang="en-US" sz="1100" b="1"/>
              <a:t>Copy Existing </a:t>
            </a:r>
            <a:r>
              <a:rPr lang="en-US" sz="1100"/>
              <a:t>or </a:t>
            </a:r>
            <a:r>
              <a:rPr lang="en-US" sz="1100" b="1"/>
              <a:t>Query Existing</a:t>
            </a:r>
            <a:r>
              <a:rPr lang="en-US" sz="1100"/>
              <a:t>. </a:t>
            </a:r>
          </a:p>
          <a:p>
            <a:pPr algn="l"/>
            <a:endParaRPr lang="en-US" sz="1100"/>
          </a:p>
          <a:p>
            <a:pPr algn="l"/>
            <a:endParaRPr lang="en-US" sz="1100"/>
          </a:p>
        </p:txBody>
      </p:sp>
      <p:pic>
        <p:nvPicPr>
          <p:cNvPr id="3" name="Picture 2">
            <a:extLst>
              <a:ext uri="{FF2B5EF4-FFF2-40B4-BE49-F238E27FC236}">
                <a16:creationId xmlns:a16="http://schemas.microsoft.com/office/drawing/2014/main" id="{846AF735-C82E-4189-993C-825E76B19315}"/>
              </a:ext>
            </a:extLst>
          </p:cNvPr>
          <p:cNvPicPr>
            <a:picLocks noChangeAspect="1"/>
          </p:cNvPicPr>
          <p:nvPr/>
        </p:nvPicPr>
        <p:blipFill>
          <a:blip r:embed="rId3"/>
          <a:stretch>
            <a:fillRect/>
          </a:stretch>
        </p:blipFill>
        <p:spPr>
          <a:xfrm>
            <a:off x="738421" y="1724334"/>
            <a:ext cx="10658764" cy="3615353"/>
          </a:xfrm>
          <a:prstGeom prst="rect">
            <a:avLst/>
          </a:prstGeom>
        </p:spPr>
      </p:pic>
    </p:spTree>
    <p:extLst>
      <p:ext uri="{BB962C8B-B14F-4D97-AF65-F5344CB8AC3E}">
        <p14:creationId xmlns:p14="http://schemas.microsoft.com/office/powerpoint/2010/main" val="2895864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8" y="1312099"/>
            <a:ext cx="10515599" cy="4233801"/>
          </a:xfrm>
        </p:spPr>
        <p:txBody>
          <a:bodyPr>
            <a:normAutofit/>
          </a:bodyPr>
          <a:lstStyle/>
          <a:p>
            <a:pPr algn="l"/>
            <a:r>
              <a:rPr lang="en-US" sz="1100" dirty="0"/>
              <a:t>If this is blank, you have not followed the work around explained starting on page 37.</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9" name="Picture 8">
            <a:extLst>
              <a:ext uri="{FF2B5EF4-FFF2-40B4-BE49-F238E27FC236}">
                <a16:creationId xmlns:a16="http://schemas.microsoft.com/office/drawing/2014/main" id="{2ADA3A57-3990-F659-3C1D-3D8EE6B52403}"/>
              </a:ext>
            </a:extLst>
          </p:cNvPr>
          <p:cNvPicPr>
            <a:picLocks noChangeAspect="1"/>
          </p:cNvPicPr>
          <p:nvPr/>
        </p:nvPicPr>
        <p:blipFill>
          <a:blip r:embed="rId3"/>
          <a:stretch>
            <a:fillRect/>
          </a:stretch>
        </p:blipFill>
        <p:spPr>
          <a:xfrm>
            <a:off x="838199" y="2028525"/>
            <a:ext cx="9617533" cy="2523297"/>
          </a:xfrm>
          <a:prstGeom prst="rect">
            <a:avLst/>
          </a:prstGeom>
        </p:spPr>
      </p:pic>
    </p:spTree>
    <p:extLst>
      <p:ext uri="{BB962C8B-B14F-4D97-AF65-F5344CB8AC3E}">
        <p14:creationId xmlns:p14="http://schemas.microsoft.com/office/powerpoint/2010/main" val="2371229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If you wish to Delete or Duplicate a path, hover over the line number and you will see a pop up and click the action you wish to take.</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If you choose to </a:t>
            </a:r>
            <a:r>
              <a:rPr lang="en-US" sz="1100" b="1" dirty="0"/>
              <a:t>Delete</a:t>
            </a:r>
            <a:r>
              <a:rPr lang="en-US" sz="1100" dirty="0"/>
              <a:t> a path you will a see a dot with </a:t>
            </a:r>
            <a:r>
              <a:rPr lang="en-US" sz="1100" b="1" dirty="0"/>
              <a:t>x</a:t>
            </a:r>
            <a:r>
              <a:rPr lang="en-US" sz="1100" dirty="0"/>
              <a:t> icon on that line and if you hover over it, the system will let you know that path will be deleted once you hit </a:t>
            </a:r>
            <a:r>
              <a:rPr lang="en-US" sz="1100" b="1" dirty="0"/>
              <a:t>Save</a:t>
            </a:r>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50DE85F4-74B3-B369-4968-5FD8C1F8030B}"/>
              </a:ext>
            </a:extLst>
          </p:cNvPr>
          <p:cNvPicPr>
            <a:picLocks noChangeAspect="1"/>
          </p:cNvPicPr>
          <p:nvPr/>
        </p:nvPicPr>
        <p:blipFill>
          <a:blip r:embed="rId3"/>
          <a:stretch>
            <a:fillRect/>
          </a:stretch>
        </p:blipFill>
        <p:spPr>
          <a:xfrm>
            <a:off x="8625014" y="1414600"/>
            <a:ext cx="1538161" cy="1668147"/>
          </a:xfrm>
          <a:prstGeom prst="rect">
            <a:avLst/>
          </a:prstGeom>
        </p:spPr>
      </p:pic>
      <p:pic>
        <p:nvPicPr>
          <p:cNvPr id="9" name="Picture 8">
            <a:extLst>
              <a:ext uri="{FF2B5EF4-FFF2-40B4-BE49-F238E27FC236}">
                <a16:creationId xmlns:a16="http://schemas.microsoft.com/office/drawing/2014/main" id="{1757A074-5DB1-897E-5B94-D672AE2E0C72}"/>
              </a:ext>
            </a:extLst>
          </p:cNvPr>
          <p:cNvPicPr>
            <a:picLocks noChangeAspect="1"/>
          </p:cNvPicPr>
          <p:nvPr/>
        </p:nvPicPr>
        <p:blipFill>
          <a:blip r:embed="rId4"/>
          <a:stretch>
            <a:fillRect/>
          </a:stretch>
        </p:blipFill>
        <p:spPr>
          <a:xfrm>
            <a:off x="1590674" y="3872614"/>
            <a:ext cx="7267575" cy="1206906"/>
          </a:xfrm>
          <a:prstGeom prst="rect">
            <a:avLst/>
          </a:prstGeom>
        </p:spPr>
      </p:pic>
    </p:spTree>
    <p:extLst>
      <p:ext uri="{BB962C8B-B14F-4D97-AF65-F5344CB8AC3E}">
        <p14:creationId xmlns:p14="http://schemas.microsoft.com/office/powerpoint/2010/main" val="2514168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Once complete all tabs will be green, review</a:t>
            </a:r>
          </a:p>
          <a:p>
            <a:pPr algn="l"/>
            <a:r>
              <a:rPr lang="en-US" sz="1100" dirty="0"/>
              <a:t>your </a:t>
            </a:r>
            <a:r>
              <a:rPr lang="en-US" sz="1100" b="1" dirty="0"/>
              <a:t>Summary</a:t>
            </a:r>
            <a:r>
              <a:rPr lang="en-US" sz="1100" dirty="0"/>
              <a:t> tab. When you agree with data</a:t>
            </a:r>
          </a:p>
          <a:p>
            <a:pPr algn="l"/>
            <a:r>
              <a:rPr lang="en-US" sz="1100" dirty="0"/>
              <a:t>hit </a:t>
            </a:r>
            <a:r>
              <a:rPr lang="en-US" sz="1100" b="1" dirty="0"/>
              <a:t>Validate </a:t>
            </a:r>
            <a:r>
              <a:rPr lang="en-US" sz="1100" dirty="0"/>
              <a:t>in the upper right corner or </a:t>
            </a:r>
            <a:r>
              <a:rPr lang="en-US" sz="1100" b="1" dirty="0"/>
              <a:t>Submit</a:t>
            </a:r>
          </a:p>
          <a:p>
            <a:pPr algn="l"/>
            <a:r>
              <a:rPr lang="en-US" sz="1100" dirty="0"/>
              <a:t>(located at both the top and bottom of the screen).</a:t>
            </a:r>
          </a:p>
          <a:p>
            <a:pPr algn="l"/>
            <a:r>
              <a:rPr lang="en-US" sz="1100" dirty="0"/>
              <a:t>Hit</a:t>
            </a:r>
            <a:r>
              <a:rPr lang="en-US" sz="1100" b="1" dirty="0"/>
              <a:t> Save </a:t>
            </a:r>
            <a:r>
              <a:rPr lang="en-US" sz="1100" dirty="0"/>
              <a:t>if you want to save the offer and come</a:t>
            </a:r>
          </a:p>
          <a:p>
            <a:pPr algn="l"/>
            <a:r>
              <a:rPr lang="en-US" sz="1100" dirty="0"/>
              <a:t>back later before you hit </a:t>
            </a:r>
            <a:r>
              <a:rPr lang="en-US" sz="1100" b="1" dirty="0"/>
              <a:t>Submit</a:t>
            </a:r>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AB878462-AB16-9943-6921-29C06886E82A}"/>
              </a:ext>
            </a:extLst>
          </p:cNvPr>
          <p:cNvPicPr>
            <a:picLocks noChangeAspect="1"/>
          </p:cNvPicPr>
          <p:nvPr/>
        </p:nvPicPr>
        <p:blipFill>
          <a:blip r:embed="rId3"/>
          <a:stretch>
            <a:fillRect/>
          </a:stretch>
        </p:blipFill>
        <p:spPr>
          <a:xfrm>
            <a:off x="3987116" y="1335725"/>
            <a:ext cx="7785783" cy="4037424"/>
          </a:xfrm>
          <a:prstGeom prst="rect">
            <a:avLst/>
          </a:prstGeom>
        </p:spPr>
      </p:pic>
    </p:spTree>
    <p:extLst>
      <p:ext uri="{BB962C8B-B14F-4D97-AF65-F5344CB8AC3E}">
        <p14:creationId xmlns:p14="http://schemas.microsoft.com/office/powerpoint/2010/main" val="356377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23968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You get a green dot when the offer has been successfully Submitted.</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If there are errors, you will see an error message in your upper right corner and the tab with the error will be denoted in red.  If you are not comfortable solving the Error yourself</a:t>
            </a:r>
          </a:p>
          <a:p>
            <a:pPr algn="l"/>
            <a:r>
              <a:rPr lang="en-US" sz="1100" dirty="0"/>
              <a:t>Please reach out to the Contracts team at the hotline # </a:t>
            </a:r>
            <a:r>
              <a:rPr lang="en-US" sz="1100" b="1" dirty="0"/>
              <a:t>303-763-3399. </a:t>
            </a:r>
            <a:r>
              <a:rPr lang="en-US" sz="1100" dirty="0"/>
              <a:t>Please screen shot the error and the tab that is read. If you can save the offer, without submitting please do so.</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2D4B799F-86C0-6A59-90FF-B9CE478082FD}"/>
              </a:ext>
            </a:extLst>
          </p:cNvPr>
          <p:cNvPicPr>
            <a:picLocks noChangeAspect="1"/>
          </p:cNvPicPr>
          <p:nvPr/>
        </p:nvPicPr>
        <p:blipFill>
          <a:blip r:embed="rId3"/>
          <a:stretch>
            <a:fillRect/>
          </a:stretch>
        </p:blipFill>
        <p:spPr>
          <a:xfrm>
            <a:off x="3619728" y="1852625"/>
            <a:ext cx="3657143" cy="1600000"/>
          </a:xfrm>
          <a:prstGeom prst="rect">
            <a:avLst/>
          </a:prstGeom>
        </p:spPr>
      </p:pic>
      <p:pic>
        <p:nvPicPr>
          <p:cNvPr id="9" name="Picture 8">
            <a:extLst>
              <a:ext uri="{FF2B5EF4-FFF2-40B4-BE49-F238E27FC236}">
                <a16:creationId xmlns:a16="http://schemas.microsoft.com/office/drawing/2014/main" id="{2815AC36-2298-3361-9DE0-7959BC862366}"/>
              </a:ext>
            </a:extLst>
          </p:cNvPr>
          <p:cNvPicPr>
            <a:picLocks noChangeAspect="1"/>
          </p:cNvPicPr>
          <p:nvPr/>
        </p:nvPicPr>
        <p:blipFill>
          <a:blip r:embed="rId4"/>
          <a:stretch>
            <a:fillRect/>
          </a:stretch>
        </p:blipFill>
        <p:spPr>
          <a:xfrm>
            <a:off x="838199" y="4042980"/>
            <a:ext cx="3804919" cy="1479295"/>
          </a:xfrm>
          <a:prstGeom prst="rect">
            <a:avLst/>
          </a:prstGeom>
        </p:spPr>
      </p:pic>
      <p:pic>
        <p:nvPicPr>
          <p:cNvPr id="11" name="Picture 10">
            <a:extLst>
              <a:ext uri="{FF2B5EF4-FFF2-40B4-BE49-F238E27FC236}">
                <a16:creationId xmlns:a16="http://schemas.microsoft.com/office/drawing/2014/main" id="{8721F43E-AA65-B937-D60B-0E4BC01EF8B6}"/>
              </a:ext>
            </a:extLst>
          </p:cNvPr>
          <p:cNvPicPr>
            <a:picLocks noChangeAspect="1"/>
          </p:cNvPicPr>
          <p:nvPr/>
        </p:nvPicPr>
        <p:blipFill>
          <a:blip r:embed="rId5"/>
          <a:stretch>
            <a:fillRect/>
          </a:stretch>
        </p:blipFill>
        <p:spPr>
          <a:xfrm>
            <a:off x="8325214" y="4339647"/>
            <a:ext cx="2904762" cy="1152381"/>
          </a:xfrm>
          <a:prstGeom prst="rect">
            <a:avLst/>
          </a:prstGeom>
        </p:spPr>
      </p:pic>
    </p:spTree>
    <p:extLst>
      <p:ext uri="{BB962C8B-B14F-4D97-AF65-F5344CB8AC3E}">
        <p14:creationId xmlns:p14="http://schemas.microsoft.com/office/powerpoint/2010/main" val="2014288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23968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Offer – How to Withdraw</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As long as an </a:t>
            </a:r>
            <a:r>
              <a:rPr lang="en-US" sz="1100" b="1" dirty="0"/>
              <a:t>Offer </a:t>
            </a:r>
            <a:r>
              <a:rPr lang="en-US" sz="1100" dirty="0"/>
              <a:t>is in </a:t>
            </a:r>
            <a:r>
              <a:rPr lang="en-US" sz="1100" b="1" dirty="0"/>
              <a:t>Approved </a:t>
            </a:r>
            <a:r>
              <a:rPr lang="en-US" sz="1100" dirty="0"/>
              <a:t>status and </a:t>
            </a:r>
            <a:r>
              <a:rPr lang="en-US" sz="1100" i="1" dirty="0"/>
              <a:t>not</a:t>
            </a:r>
            <a:r>
              <a:rPr lang="en-US" sz="1100" dirty="0"/>
              <a:t> been</a:t>
            </a:r>
            <a:r>
              <a:rPr lang="en-US" sz="1100" b="1" dirty="0"/>
              <a:t> Bid </a:t>
            </a:r>
            <a:r>
              <a:rPr lang="en-US" sz="1100" dirty="0"/>
              <a:t>upon, it can be </a:t>
            </a:r>
            <a:r>
              <a:rPr lang="en-US" sz="1100" b="1" dirty="0"/>
              <a:t>Withdrawn</a:t>
            </a:r>
            <a:r>
              <a:rPr lang="en-US" sz="1100" dirty="0"/>
              <a:t>. </a:t>
            </a:r>
          </a:p>
          <a:p>
            <a:pPr algn="l"/>
            <a:r>
              <a:rPr lang="en-US" sz="1100" dirty="0"/>
              <a:t>Start buy going to </a:t>
            </a:r>
            <a:r>
              <a:rPr lang="en-US" sz="1100" b="1" dirty="0"/>
              <a:t>Query Existing </a:t>
            </a:r>
            <a:r>
              <a:rPr lang="en-US" sz="1100" dirty="0"/>
              <a:t>under the</a:t>
            </a:r>
            <a:r>
              <a:rPr lang="en-US" sz="1100" b="1" dirty="0"/>
              <a:t> Offers </a:t>
            </a:r>
            <a:r>
              <a:rPr lang="en-US" sz="1100" dirty="0"/>
              <a:t>menu.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Look for the </a:t>
            </a:r>
            <a:r>
              <a:rPr lang="en-US" sz="1100" b="1" dirty="0"/>
              <a:t>Offer</a:t>
            </a:r>
          </a:p>
          <a:p>
            <a:pPr algn="l"/>
            <a:r>
              <a:rPr lang="en-US" sz="1100" dirty="0"/>
              <a:t>in </a:t>
            </a:r>
            <a:r>
              <a:rPr lang="en-US" sz="1100" b="1" dirty="0"/>
              <a:t>Approved</a:t>
            </a:r>
            <a:r>
              <a:rPr lang="en-US" sz="1100" dirty="0"/>
              <a:t> status you</a:t>
            </a:r>
          </a:p>
          <a:p>
            <a:pPr algn="l"/>
            <a:r>
              <a:rPr lang="en-US" sz="1100" dirty="0"/>
              <a:t>wish to</a:t>
            </a:r>
            <a:r>
              <a:rPr lang="en-US" sz="1100" b="1" dirty="0"/>
              <a:t> Withdraw</a:t>
            </a:r>
            <a:r>
              <a:rPr lang="en-US" sz="1100" dirty="0"/>
              <a:t>. </a:t>
            </a:r>
          </a:p>
          <a:p>
            <a:pPr algn="l"/>
            <a:endParaRPr lang="en-US" sz="1100" dirty="0"/>
          </a:p>
          <a:p>
            <a:pPr algn="l"/>
            <a:r>
              <a:rPr lang="en-US" sz="1100" dirty="0"/>
              <a:t>.</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D36DDCFE-678E-4196-73A1-E42D82D0295A}"/>
              </a:ext>
            </a:extLst>
          </p:cNvPr>
          <p:cNvPicPr>
            <a:picLocks noChangeAspect="1"/>
          </p:cNvPicPr>
          <p:nvPr/>
        </p:nvPicPr>
        <p:blipFill>
          <a:blip r:embed="rId3"/>
          <a:stretch>
            <a:fillRect/>
          </a:stretch>
        </p:blipFill>
        <p:spPr>
          <a:xfrm>
            <a:off x="1002302" y="1927423"/>
            <a:ext cx="2017123" cy="1392776"/>
          </a:xfrm>
          <a:prstGeom prst="rect">
            <a:avLst/>
          </a:prstGeom>
        </p:spPr>
      </p:pic>
      <p:pic>
        <p:nvPicPr>
          <p:cNvPr id="10" name="Picture 9">
            <a:extLst>
              <a:ext uri="{FF2B5EF4-FFF2-40B4-BE49-F238E27FC236}">
                <a16:creationId xmlns:a16="http://schemas.microsoft.com/office/drawing/2014/main" id="{A86AEE86-EA2E-FF2E-5D4D-4C90157F2BFF}"/>
              </a:ext>
            </a:extLst>
          </p:cNvPr>
          <p:cNvPicPr>
            <a:picLocks noChangeAspect="1"/>
          </p:cNvPicPr>
          <p:nvPr/>
        </p:nvPicPr>
        <p:blipFill>
          <a:blip r:embed="rId4"/>
          <a:stretch>
            <a:fillRect/>
          </a:stretch>
        </p:blipFill>
        <p:spPr>
          <a:xfrm>
            <a:off x="2447925" y="3709217"/>
            <a:ext cx="8515350" cy="1471291"/>
          </a:xfrm>
          <a:prstGeom prst="rect">
            <a:avLst/>
          </a:prstGeom>
        </p:spPr>
      </p:pic>
    </p:spTree>
    <p:extLst>
      <p:ext uri="{BB962C8B-B14F-4D97-AF65-F5344CB8AC3E}">
        <p14:creationId xmlns:p14="http://schemas.microsoft.com/office/powerpoint/2010/main" val="330433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23968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Offer – How to Withdraw</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When you highlight that line, a </a:t>
            </a:r>
            <a:r>
              <a:rPr lang="en-US" sz="1100" b="1" dirty="0"/>
              <a:t>Withdrawal</a:t>
            </a:r>
            <a:r>
              <a:rPr lang="en-US" sz="1100" dirty="0"/>
              <a:t> tab will appear on the left of your screen. </a:t>
            </a:r>
          </a:p>
          <a:p>
            <a:pPr algn="l"/>
            <a:endParaRPr lang="en-US" sz="1100" dirty="0"/>
          </a:p>
          <a:p>
            <a:pPr algn="l"/>
            <a:r>
              <a:rPr lang="en-US" sz="1100" dirty="0"/>
              <a:t>Click on</a:t>
            </a:r>
            <a:r>
              <a:rPr lang="en-US" sz="1100" b="1" dirty="0"/>
              <a:t> Next </a:t>
            </a:r>
            <a:r>
              <a:rPr lang="en-US" sz="1100" dirty="0"/>
              <a:t>at the bottom right to open screen.</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Watch out when the screen opens that it will jump from </a:t>
            </a:r>
            <a:r>
              <a:rPr lang="en-US" sz="1100" b="1" dirty="0"/>
              <a:t>Query</a:t>
            </a:r>
            <a:r>
              <a:rPr lang="en-US" sz="1100" dirty="0"/>
              <a:t> to </a:t>
            </a:r>
            <a:r>
              <a:rPr lang="en-US" sz="1100" b="1" dirty="0"/>
              <a:t>Summary</a:t>
            </a:r>
            <a:r>
              <a:rPr lang="en-US" sz="1100" dirty="0"/>
              <a:t>, so you will have to click on </a:t>
            </a:r>
          </a:p>
          <a:p>
            <a:pPr algn="l"/>
            <a:r>
              <a:rPr lang="en-US" sz="1100" dirty="0"/>
              <a:t>				on</a:t>
            </a:r>
            <a:r>
              <a:rPr lang="en-US" sz="1100" b="1" dirty="0"/>
              <a:t> Withdrawal </a:t>
            </a:r>
            <a:r>
              <a:rPr lang="en-US" sz="1100" dirty="0"/>
              <a:t>to update the tab.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28DE7773-AE6D-BD36-CC45-3D3B6CFD48D2}"/>
              </a:ext>
            </a:extLst>
          </p:cNvPr>
          <p:cNvPicPr>
            <a:picLocks noChangeAspect="1"/>
          </p:cNvPicPr>
          <p:nvPr/>
        </p:nvPicPr>
        <p:blipFill>
          <a:blip r:embed="rId3"/>
          <a:stretch>
            <a:fillRect/>
          </a:stretch>
        </p:blipFill>
        <p:spPr>
          <a:xfrm>
            <a:off x="6257925" y="1288474"/>
            <a:ext cx="4828746" cy="2219882"/>
          </a:xfrm>
          <a:prstGeom prst="rect">
            <a:avLst/>
          </a:prstGeom>
        </p:spPr>
      </p:pic>
      <p:pic>
        <p:nvPicPr>
          <p:cNvPr id="9" name="Picture 8">
            <a:extLst>
              <a:ext uri="{FF2B5EF4-FFF2-40B4-BE49-F238E27FC236}">
                <a16:creationId xmlns:a16="http://schemas.microsoft.com/office/drawing/2014/main" id="{53CAE109-23FE-6C6A-0978-A7603BE45A9C}"/>
              </a:ext>
            </a:extLst>
          </p:cNvPr>
          <p:cNvPicPr>
            <a:picLocks noChangeAspect="1"/>
          </p:cNvPicPr>
          <p:nvPr/>
        </p:nvPicPr>
        <p:blipFill>
          <a:blip r:embed="rId4"/>
          <a:stretch>
            <a:fillRect/>
          </a:stretch>
        </p:blipFill>
        <p:spPr>
          <a:xfrm>
            <a:off x="1105329" y="2657647"/>
            <a:ext cx="3161905" cy="2761905"/>
          </a:xfrm>
          <a:prstGeom prst="rect">
            <a:avLst/>
          </a:prstGeom>
        </p:spPr>
      </p:pic>
    </p:spTree>
    <p:extLst>
      <p:ext uri="{BB962C8B-B14F-4D97-AF65-F5344CB8AC3E}">
        <p14:creationId xmlns:p14="http://schemas.microsoft.com/office/powerpoint/2010/main" val="2731804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23968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Offer – How to Withdraw</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First update the </a:t>
            </a:r>
            <a:r>
              <a:rPr lang="en-US" sz="1100" b="1" dirty="0"/>
              <a:t>GID/BA Entity ID#/WID Co Prop </a:t>
            </a:r>
            <a:r>
              <a:rPr lang="en-US" sz="1100" dirty="0"/>
              <a:t>number, so the system confirms the </a:t>
            </a:r>
            <a:r>
              <a:rPr lang="en-US" sz="1100" b="1" dirty="0"/>
              <a:t>Releasing</a:t>
            </a:r>
            <a:r>
              <a:rPr lang="en-US" sz="1100" dirty="0"/>
              <a:t> </a:t>
            </a:r>
            <a:r>
              <a:rPr lang="en-US" sz="1100" b="1" dirty="0"/>
              <a:t>Shipper </a:t>
            </a:r>
            <a:r>
              <a:rPr lang="en-US" sz="1100" dirty="0"/>
              <a:t>is the </a:t>
            </a:r>
            <a:r>
              <a:rPr lang="en-US" sz="1100" b="1" dirty="0"/>
              <a:t>Withdrawing</a:t>
            </a:r>
            <a:r>
              <a:rPr lang="en-US" sz="1100" dirty="0"/>
              <a:t> party</a:t>
            </a:r>
            <a:r>
              <a:rPr lang="en-US" sz="1100" b="1" dirty="0"/>
              <a:t>.</a:t>
            </a:r>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r>
              <a:rPr lang="en-US" sz="1100" dirty="0"/>
              <a:t>Then add under</a:t>
            </a:r>
            <a:r>
              <a:rPr lang="en-US" sz="1100" b="1" dirty="0"/>
              <a:t> Comments </a:t>
            </a:r>
            <a:r>
              <a:rPr lang="en-US" sz="1100" dirty="0"/>
              <a:t>the reason for </a:t>
            </a:r>
          </a:p>
          <a:p>
            <a:pPr algn="l"/>
            <a:r>
              <a:rPr lang="en-US" sz="1100" b="1" dirty="0"/>
              <a:t>Withdrawing</a:t>
            </a:r>
            <a:r>
              <a:rPr lang="en-US" sz="1100" dirty="0"/>
              <a:t> the </a:t>
            </a:r>
            <a:r>
              <a:rPr lang="en-US" sz="1100" b="1" dirty="0"/>
              <a:t>Offer</a:t>
            </a:r>
            <a:r>
              <a:rPr lang="en-US" sz="1100" dirty="0"/>
              <a:t> and then hit </a:t>
            </a:r>
            <a:r>
              <a:rPr lang="en-US" sz="1100" b="1" dirty="0"/>
              <a:t>Withdraw</a:t>
            </a:r>
            <a:r>
              <a:rPr lang="en-US" sz="1100" dirty="0"/>
              <a:t>. </a:t>
            </a:r>
          </a:p>
          <a:p>
            <a:pPr algn="l"/>
            <a:endParaRPr lang="en-US" sz="1100" b="1"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DE6F4C40-6B1D-6C22-7FEE-87483D1EB110}"/>
              </a:ext>
            </a:extLst>
          </p:cNvPr>
          <p:cNvPicPr>
            <a:picLocks noChangeAspect="1"/>
          </p:cNvPicPr>
          <p:nvPr/>
        </p:nvPicPr>
        <p:blipFill>
          <a:blip r:embed="rId3"/>
          <a:stretch>
            <a:fillRect/>
          </a:stretch>
        </p:blipFill>
        <p:spPr>
          <a:xfrm>
            <a:off x="838199" y="1754551"/>
            <a:ext cx="9163050" cy="1882617"/>
          </a:xfrm>
          <a:prstGeom prst="rect">
            <a:avLst/>
          </a:prstGeom>
        </p:spPr>
      </p:pic>
      <p:pic>
        <p:nvPicPr>
          <p:cNvPr id="10" name="Picture 9">
            <a:extLst>
              <a:ext uri="{FF2B5EF4-FFF2-40B4-BE49-F238E27FC236}">
                <a16:creationId xmlns:a16="http://schemas.microsoft.com/office/drawing/2014/main" id="{9A1C8692-9C19-CF3F-1D84-8D043D0A38B1}"/>
              </a:ext>
            </a:extLst>
          </p:cNvPr>
          <p:cNvPicPr>
            <a:picLocks noChangeAspect="1"/>
          </p:cNvPicPr>
          <p:nvPr/>
        </p:nvPicPr>
        <p:blipFill>
          <a:blip r:embed="rId4"/>
          <a:stretch>
            <a:fillRect/>
          </a:stretch>
        </p:blipFill>
        <p:spPr>
          <a:xfrm>
            <a:off x="4267200" y="3837868"/>
            <a:ext cx="6819900" cy="1684407"/>
          </a:xfrm>
          <a:prstGeom prst="rect">
            <a:avLst/>
          </a:prstGeom>
        </p:spPr>
      </p:pic>
    </p:spTree>
    <p:extLst>
      <p:ext uri="{BB962C8B-B14F-4D97-AF65-F5344CB8AC3E}">
        <p14:creationId xmlns:p14="http://schemas.microsoft.com/office/powerpoint/2010/main" val="3052052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23968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Offer – How to Withdraw</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The screen will show that your offer has been Withdrawn with a green dot. </a:t>
            </a:r>
          </a:p>
          <a:p>
            <a:pPr algn="l"/>
            <a:endParaRPr lang="en-US" sz="1100" dirty="0"/>
          </a:p>
          <a:p>
            <a:pPr algn="l"/>
            <a:endParaRPr lang="en-US" sz="1100" dirty="0"/>
          </a:p>
          <a:p>
            <a:pPr algn="l"/>
            <a:r>
              <a:rPr lang="en-US" sz="1100" dirty="0"/>
              <a:t>You can confirm by opening the Query Existing again and checking the Offer Status. </a:t>
            </a:r>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endParaRPr lang="en-US" sz="1100" b="1" dirty="0"/>
          </a:p>
          <a:p>
            <a:pPr algn="l"/>
            <a:r>
              <a:rPr lang="en-US" sz="1100" dirty="0"/>
              <a:t>. </a:t>
            </a:r>
          </a:p>
          <a:p>
            <a:pPr algn="l"/>
            <a:endParaRPr lang="en-US" sz="1100" b="1"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9" name="Picture 8">
            <a:extLst>
              <a:ext uri="{FF2B5EF4-FFF2-40B4-BE49-F238E27FC236}">
                <a16:creationId xmlns:a16="http://schemas.microsoft.com/office/drawing/2014/main" id="{4029EE9C-E9F7-D4ED-1840-6BEDCCCB4366}"/>
              </a:ext>
            </a:extLst>
          </p:cNvPr>
          <p:cNvPicPr>
            <a:picLocks noChangeAspect="1"/>
          </p:cNvPicPr>
          <p:nvPr/>
        </p:nvPicPr>
        <p:blipFill>
          <a:blip r:embed="rId3"/>
          <a:stretch>
            <a:fillRect/>
          </a:stretch>
        </p:blipFill>
        <p:spPr>
          <a:xfrm>
            <a:off x="8558362" y="1288474"/>
            <a:ext cx="2390476" cy="1980952"/>
          </a:xfrm>
          <a:prstGeom prst="rect">
            <a:avLst/>
          </a:prstGeom>
        </p:spPr>
      </p:pic>
      <p:pic>
        <p:nvPicPr>
          <p:cNvPr id="12" name="Picture 11">
            <a:extLst>
              <a:ext uri="{FF2B5EF4-FFF2-40B4-BE49-F238E27FC236}">
                <a16:creationId xmlns:a16="http://schemas.microsoft.com/office/drawing/2014/main" id="{BD79E4FE-9D7F-4433-DE76-1C8BC4423268}"/>
              </a:ext>
            </a:extLst>
          </p:cNvPr>
          <p:cNvPicPr>
            <a:picLocks noChangeAspect="1"/>
          </p:cNvPicPr>
          <p:nvPr/>
        </p:nvPicPr>
        <p:blipFill>
          <a:blip r:embed="rId4"/>
          <a:stretch>
            <a:fillRect/>
          </a:stretch>
        </p:blipFill>
        <p:spPr>
          <a:xfrm>
            <a:off x="838199" y="2806494"/>
            <a:ext cx="6547914" cy="2242233"/>
          </a:xfrm>
          <a:prstGeom prst="rect">
            <a:avLst/>
          </a:prstGeom>
        </p:spPr>
      </p:pic>
    </p:spTree>
    <p:extLst>
      <p:ext uri="{BB962C8B-B14F-4D97-AF65-F5344CB8AC3E}">
        <p14:creationId xmlns:p14="http://schemas.microsoft.com/office/powerpoint/2010/main" val="152943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 Summary</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The Offer Summary screen is where you can see all existing offers on the TSP.</a:t>
            </a:r>
          </a:p>
          <a:p>
            <a:pPr algn="l"/>
            <a:endParaRPr lang="en-US" sz="1100"/>
          </a:p>
          <a:p>
            <a:pPr algn="l"/>
            <a:endParaRPr lang="en-US" sz="1100"/>
          </a:p>
          <a:p>
            <a:pPr algn="l"/>
            <a:r>
              <a:rPr lang="en-US" sz="1100"/>
              <a:t>			        </a:t>
            </a:r>
          </a:p>
          <a:p>
            <a:pPr algn="l"/>
            <a:r>
              <a:rPr lang="en-US" sz="1100"/>
              <a:t>			           You can pick to filter the offers down by a selection of descriptors</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Then hit</a:t>
            </a:r>
            <a:r>
              <a:rPr lang="en-US" sz="1100" b="1"/>
              <a:t> Retrieve </a:t>
            </a:r>
            <a:r>
              <a:rPr lang="en-US" sz="1100"/>
              <a:t>in the upper right corner</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9B8C79B4-D906-4CD1-B273-FFBD4ED03325}"/>
              </a:ext>
            </a:extLst>
          </p:cNvPr>
          <p:cNvPicPr>
            <a:picLocks noChangeAspect="1"/>
          </p:cNvPicPr>
          <p:nvPr/>
        </p:nvPicPr>
        <p:blipFill>
          <a:blip r:embed="rId3"/>
          <a:stretch>
            <a:fillRect/>
          </a:stretch>
        </p:blipFill>
        <p:spPr>
          <a:xfrm>
            <a:off x="955419" y="1711417"/>
            <a:ext cx="3003839" cy="1108083"/>
          </a:xfrm>
          <a:prstGeom prst="rect">
            <a:avLst/>
          </a:prstGeom>
        </p:spPr>
      </p:pic>
      <p:pic>
        <p:nvPicPr>
          <p:cNvPr id="6" name="Picture 5">
            <a:extLst>
              <a:ext uri="{FF2B5EF4-FFF2-40B4-BE49-F238E27FC236}">
                <a16:creationId xmlns:a16="http://schemas.microsoft.com/office/drawing/2014/main" id="{DE5B52BD-34DA-44A7-BF72-09C6E677C7A9}"/>
              </a:ext>
            </a:extLst>
          </p:cNvPr>
          <p:cNvPicPr>
            <a:picLocks noChangeAspect="1"/>
          </p:cNvPicPr>
          <p:nvPr/>
        </p:nvPicPr>
        <p:blipFill>
          <a:blip r:embed="rId4"/>
          <a:stretch>
            <a:fillRect/>
          </a:stretch>
        </p:blipFill>
        <p:spPr>
          <a:xfrm>
            <a:off x="3242820" y="3072162"/>
            <a:ext cx="7186366" cy="1305739"/>
          </a:xfrm>
          <a:prstGeom prst="rect">
            <a:avLst/>
          </a:prstGeom>
        </p:spPr>
      </p:pic>
      <p:pic>
        <p:nvPicPr>
          <p:cNvPr id="9" name="Picture 8">
            <a:extLst>
              <a:ext uri="{FF2B5EF4-FFF2-40B4-BE49-F238E27FC236}">
                <a16:creationId xmlns:a16="http://schemas.microsoft.com/office/drawing/2014/main" id="{EEBD29E6-A7F9-40DC-ACD9-17C5BBDFC8DB}"/>
              </a:ext>
            </a:extLst>
          </p:cNvPr>
          <p:cNvPicPr>
            <a:picLocks noChangeAspect="1"/>
          </p:cNvPicPr>
          <p:nvPr/>
        </p:nvPicPr>
        <p:blipFill>
          <a:blip r:embed="rId5"/>
          <a:stretch>
            <a:fillRect/>
          </a:stretch>
        </p:blipFill>
        <p:spPr>
          <a:xfrm>
            <a:off x="1350921" y="4377901"/>
            <a:ext cx="1695238" cy="1180952"/>
          </a:xfrm>
          <a:prstGeom prst="rect">
            <a:avLst/>
          </a:prstGeom>
        </p:spPr>
      </p:pic>
    </p:spTree>
    <p:extLst>
      <p:ext uri="{BB962C8B-B14F-4D97-AF65-F5344CB8AC3E}">
        <p14:creationId xmlns:p14="http://schemas.microsoft.com/office/powerpoint/2010/main" val="2962323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 Summary</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After you retrieve for the filter, you can highlight a specific offer and read the detail screen in the drop down below.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AC57E0CE-6E9A-435B-9FB6-F62D2261BAA5}"/>
              </a:ext>
            </a:extLst>
          </p:cNvPr>
          <p:cNvPicPr>
            <a:picLocks noChangeAspect="1"/>
          </p:cNvPicPr>
          <p:nvPr/>
        </p:nvPicPr>
        <p:blipFill>
          <a:blip r:embed="rId3"/>
          <a:stretch>
            <a:fillRect/>
          </a:stretch>
        </p:blipFill>
        <p:spPr>
          <a:xfrm>
            <a:off x="1015998" y="1954309"/>
            <a:ext cx="9873673" cy="3395708"/>
          </a:xfrm>
          <a:prstGeom prst="rect">
            <a:avLst/>
          </a:prstGeom>
        </p:spPr>
      </p:pic>
    </p:spTree>
    <p:extLst>
      <p:ext uri="{BB962C8B-B14F-4D97-AF65-F5344CB8AC3E}">
        <p14:creationId xmlns:p14="http://schemas.microsoft.com/office/powerpoint/2010/main" val="274484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8" y="-328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Create a New Offer </a:t>
            </a:r>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DC4A3E5E-ECAA-42A7-BF9D-073FE36459F5}"/>
              </a:ext>
            </a:extLst>
          </p:cNvPr>
          <p:cNvPicPr>
            <a:picLocks noChangeAspect="1"/>
          </p:cNvPicPr>
          <p:nvPr/>
        </p:nvPicPr>
        <p:blipFill>
          <a:blip r:embed="rId3"/>
          <a:stretch>
            <a:fillRect/>
          </a:stretch>
        </p:blipFill>
        <p:spPr>
          <a:xfrm>
            <a:off x="609598" y="1730169"/>
            <a:ext cx="11203709" cy="3339689"/>
          </a:xfrm>
          <a:prstGeom prst="rect">
            <a:avLst/>
          </a:prstGeom>
        </p:spPr>
      </p:pic>
    </p:spTree>
    <p:extLst>
      <p:ext uri="{BB962C8B-B14F-4D97-AF65-F5344CB8AC3E}">
        <p14:creationId xmlns:p14="http://schemas.microsoft.com/office/powerpoint/2010/main" val="1047370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4"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Once you receive an </a:t>
            </a:r>
            <a:r>
              <a:rPr lang="en-US" sz="4400" b="1" dirty="0"/>
              <a:t>Offer</a:t>
            </a:r>
            <a:r>
              <a:rPr lang="en-US" sz="4400" dirty="0"/>
              <a:t>, or if you want to see if there is competitive </a:t>
            </a:r>
            <a:r>
              <a:rPr lang="en-US" sz="4400" b="1" dirty="0"/>
              <a:t>Offer</a:t>
            </a:r>
            <a:r>
              <a:rPr lang="en-US" sz="4400" dirty="0"/>
              <a:t> to bid on, open</a:t>
            </a:r>
            <a:r>
              <a:rPr lang="en-US" sz="4400" b="1" dirty="0"/>
              <a:t> Bids</a:t>
            </a:r>
            <a:r>
              <a:rPr lang="en-US" sz="4400" dirty="0"/>
              <a:t>.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D057E83C-DC31-4E6D-BF13-52325DBE9C5A}"/>
              </a:ext>
            </a:extLst>
          </p:cNvPr>
          <p:cNvPicPr>
            <a:picLocks noChangeAspect="1"/>
          </p:cNvPicPr>
          <p:nvPr/>
        </p:nvPicPr>
        <p:blipFill>
          <a:blip r:embed="rId3"/>
          <a:stretch>
            <a:fillRect/>
          </a:stretch>
        </p:blipFill>
        <p:spPr>
          <a:xfrm>
            <a:off x="6927543" y="831911"/>
            <a:ext cx="2065628" cy="1592158"/>
          </a:xfrm>
          <a:prstGeom prst="rect">
            <a:avLst/>
          </a:prstGeom>
        </p:spPr>
      </p:pic>
      <p:pic>
        <p:nvPicPr>
          <p:cNvPr id="9" name="Picture 8">
            <a:extLst>
              <a:ext uri="{FF2B5EF4-FFF2-40B4-BE49-F238E27FC236}">
                <a16:creationId xmlns:a16="http://schemas.microsoft.com/office/drawing/2014/main" id="{FF6B262B-BF5A-4688-89D1-4445685A0DEA}"/>
              </a:ext>
            </a:extLst>
          </p:cNvPr>
          <p:cNvPicPr>
            <a:picLocks noChangeAspect="1"/>
          </p:cNvPicPr>
          <p:nvPr/>
        </p:nvPicPr>
        <p:blipFill>
          <a:blip r:embed="rId4"/>
          <a:stretch>
            <a:fillRect/>
          </a:stretch>
        </p:blipFill>
        <p:spPr>
          <a:xfrm>
            <a:off x="2052500" y="2775394"/>
            <a:ext cx="7422037" cy="2794132"/>
          </a:xfrm>
          <a:prstGeom prst="rect">
            <a:avLst/>
          </a:prstGeom>
        </p:spPr>
      </p:pic>
    </p:spTree>
    <p:extLst>
      <p:ext uri="{BB962C8B-B14F-4D97-AF65-F5344CB8AC3E}">
        <p14:creationId xmlns:p14="http://schemas.microsoft.com/office/powerpoint/2010/main" val="15179230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a:t>The most common type of Bid is accepting Pre-arranged, to accept a Pre-arranged bid, click on </a:t>
            </a:r>
            <a:r>
              <a:rPr lang="en-US" sz="4400" b="1"/>
              <a:t>Find and Submit a Prearranged Bid</a:t>
            </a:r>
            <a:r>
              <a:rPr lang="en-US" sz="4400"/>
              <a:t>.</a:t>
            </a:r>
          </a:p>
          <a:p>
            <a:pPr algn="l"/>
            <a:endParaRPr lang="en-US" sz="4400"/>
          </a:p>
          <a:p>
            <a:pPr algn="l"/>
            <a:endParaRPr lang="en-US" sz="4400"/>
          </a:p>
          <a:p>
            <a:pPr algn="l"/>
            <a:endParaRPr lang="en-US" sz="4400"/>
          </a:p>
          <a:p>
            <a:pPr algn="l"/>
            <a:r>
              <a:rPr lang="en-US" sz="4400"/>
              <a:t>Once the Query opens, highlight the Offer you’re going to bid on.</a:t>
            </a:r>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Then hit </a:t>
            </a:r>
            <a:r>
              <a:rPr lang="en-US" sz="1200" b="1"/>
              <a:t>Next</a:t>
            </a:r>
            <a:r>
              <a:rPr lang="en-US" sz="1200"/>
              <a:t> in the bottom right corner. </a:t>
            </a:r>
          </a:p>
          <a:p>
            <a:pPr algn="l"/>
            <a:endParaRPr lang="en-US" sz="1100"/>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6CD93A59-234D-4D02-9B55-FE4F6963CEE4}"/>
              </a:ext>
            </a:extLst>
          </p:cNvPr>
          <p:cNvPicPr>
            <a:picLocks noChangeAspect="1"/>
          </p:cNvPicPr>
          <p:nvPr/>
        </p:nvPicPr>
        <p:blipFill>
          <a:blip r:embed="rId3"/>
          <a:stretch>
            <a:fillRect/>
          </a:stretch>
        </p:blipFill>
        <p:spPr>
          <a:xfrm>
            <a:off x="8739765" y="615183"/>
            <a:ext cx="2202553" cy="4409399"/>
          </a:xfrm>
          <a:prstGeom prst="rect">
            <a:avLst/>
          </a:prstGeom>
        </p:spPr>
      </p:pic>
      <p:pic>
        <p:nvPicPr>
          <p:cNvPr id="6" name="Picture 5">
            <a:extLst>
              <a:ext uri="{FF2B5EF4-FFF2-40B4-BE49-F238E27FC236}">
                <a16:creationId xmlns:a16="http://schemas.microsoft.com/office/drawing/2014/main" id="{E5FE1907-8FDE-4D1C-9021-6A199864E69D}"/>
              </a:ext>
            </a:extLst>
          </p:cNvPr>
          <p:cNvPicPr>
            <a:picLocks noChangeAspect="1"/>
          </p:cNvPicPr>
          <p:nvPr/>
        </p:nvPicPr>
        <p:blipFill>
          <a:blip r:embed="rId4"/>
          <a:stretch>
            <a:fillRect/>
          </a:stretch>
        </p:blipFill>
        <p:spPr>
          <a:xfrm>
            <a:off x="1148252" y="2774579"/>
            <a:ext cx="7426036" cy="1014639"/>
          </a:xfrm>
          <a:prstGeom prst="rect">
            <a:avLst/>
          </a:prstGeom>
        </p:spPr>
      </p:pic>
      <p:pic>
        <p:nvPicPr>
          <p:cNvPr id="10" name="Picture 9">
            <a:extLst>
              <a:ext uri="{FF2B5EF4-FFF2-40B4-BE49-F238E27FC236}">
                <a16:creationId xmlns:a16="http://schemas.microsoft.com/office/drawing/2014/main" id="{93AC6B63-53B3-47BA-A137-565C8560568D}"/>
              </a:ext>
            </a:extLst>
          </p:cNvPr>
          <p:cNvPicPr>
            <a:picLocks noChangeAspect="1"/>
          </p:cNvPicPr>
          <p:nvPr/>
        </p:nvPicPr>
        <p:blipFill>
          <a:blip r:embed="rId5"/>
          <a:stretch>
            <a:fillRect/>
          </a:stretch>
        </p:blipFill>
        <p:spPr>
          <a:xfrm>
            <a:off x="3125129" y="4769894"/>
            <a:ext cx="1009524" cy="752381"/>
          </a:xfrm>
          <a:prstGeom prst="rect">
            <a:avLst/>
          </a:prstGeom>
        </p:spPr>
      </p:pic>
    </p:spTree>
    <p:extLst>
      <p:ext uri="{BB962C8B-B14F-4D97-AF65-F5344CB8AC3E}">
        <p14:creationId xmlns:p14="http://schemas.microsoft.com/office/powerpoint/2010/main" val="3336937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3400"/>
              <a:t>Then review all the tabs on the bid, to make sure the offer is what was expected. </a:t>
            </a:r>
          </a:p>
          <a:p>
            <a:pPr algn="l"/>
            <a:endParaRPr lang="en-US" sz="1100"/>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12" name="Picture 11">
            <a:extLst>
              <a:ext uri="{FF2B5EF4-FFF2-40B4-BE49-F238E27FC236}">
                <a16:creationId xmlns:a16="http://schemas.microsoft.com/office/drawing/2014/main" id="{CA153698-370F-4565-A835-C3DE72AD4A82}"/>
              </a:ext>
            </a:extLst>
          </p:cNvPr>
          <p:cNvPicPr>
            <a:picLocks noChangeAspect="1"/>
          </p:cNvPicPr>
          <p:nvPr/>
        </p:nvPicPr>
        <p:blipFill>
          <a:blip r:embed="rId3"/>
          <a:stretch>
            <a:fillRect/>
          </a:stretch>
        </p:blipFill>
        <p:spPr>
          <a:xfrm>
            <a:off x="1108364" y="1742417"/>
            <a:ext cx="8759085" cy="3420416"/>
          </a:xfrm>
          <a:prstGeom prst="rect">
            <a:avLst/>
          </a:prstGeom>
        </p:spPr>
      </p:pic>
    </p:spTree>
    <p:extLst>
      <p:ext uri="{BB962C8B-B14F-4D97-AF65-F5344CB8AC3E}">
        <p14:creationId xmlns:p14="http://schemas.microsoft.com/office/powerpoint/2010/main" val="2182163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3400" dirty="0"/>
              <a:t>As you review the bid screens you will note that after reviewing the </a:t>
            </a:r>
            <a:r>
              <a:rPr lang="en-US" sz="3400" b="1" dirty="0"/>
              <a:t>Additional Terms </a:t>
            </a:r>
            <a:r>
              <a:rPr lang="en-US" sz="3400" dirty="0"/>
              <a:t>tab you will need to click a box confirming you have reviewed the Prearranged bid and all of the terms and notes. If you do not click this button, you will not be able to submit the bid.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1FC6234E-74E2-44D5-BFDE-47E128BE0303}"/>
              </a:ext>
            </a:extLst>
          </p:cNvPr>
          <p:cNvPicPr>
            <a:picLocks noChangeAspect="1"/>
          </p:cNvPicPr>
          <p:nvPr/>
        </p:nvPicPr>
        <p:blipFill>
          <a:blip r:embed="rId3"/>
          <a:stretch>
            <a:fillRect/>
          </a:stretch>
        </p:blipFill>
        <p:spPr>
          <a:xfrm>
            <a:off x="1480007" y="1704577"/>
            <a:ext cx="8322725" cy="3637531"/>
          </a:xfrm>
          <a:prstGeom prst="rect">
            <a:avLst/>
          </a:prstGeom>
        </p:spPr>
      </p:pic>
    </p:spTree>
    <p:extLst>
      <p:ext uri="{BB962C8B-B14F-4D97-AF65-F5344CB8AC3E}">
        <p14:creationId xmlns:p14="http://schemas.microsoft.com/office/powerpoint/2010/main" val="2146323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3400"/>
              <a:t>After you review the</a:t>
            </a:r>
            <a:r>
              <a:rPr lang="en-US" sz="3400" b="1"/>
              <a:t> Summary </a:t>
            </a:r>
            <a:r>
              <a:rPr lang="en-US" sz="3400"/>
              <a:t>tab, </a:t>
            </a:r>
            <a:r>
              <a:rPr lang="en-US" sz="3400" b="1"/>
              <a:t>Validate</a:t>
            </a:r>
            <a:r>
              <a:rPr lang="en-US" sz="3400"/>
              <a:t> and </a:t>
            </a:r>
            <a:r>
              <a:rPr lang="en-US" sz="3400" b="1"/>
              <a:t>Submit</a:t>
            </a:r>
            <a:r>
              <a:rPr lang="en-US" sz="3400"/>
              <a:t>. </a:t>
            </a:r>
          </a:p>
          <a:p>
            <a:pPr algn="l"/>
            <a:endParaRPr lang="en-US" sz="1100"/>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4" name="Picture 3">
            <a:extLst>
              <a:ext uri="{FF2B5EF4-FFF2-40B4-BE49-F238E27FC236}">
                <a16:creationId xmlns:a16="http://schemas.microsoft.com/office/drawing/2014/main" id="{0F12D519-70C8-40DD-B9C8-02B7DD49C14D}"/>
              </a:ext>
            </a:extLst>
          </p:cNvPr>
          <p:cNvPicPr>
            <a:picLocks noChangeAspect="1"/>
          </p:cNvPicPr>
          <p:nvPr/>
        </p:nvPicPr>
        <p:blipFill>
          <a:blip r:embed="rId3"/>
          <a:stretch>
            <a:fillRect/>
          </a:stretch>
        </p:blipFill>
        <p:spPr>
          <a:xfrm>
            <a:off x="1518894" y="2152064"/>
            <a:ext cx="9245600" cy="3233274"/>
          </a:xfrm>
          <a:prstGeom prst="rect">
            <a:avLst/>
          </a:prstGeom>
        </p:spPr>
      </p:pic>
    </p:spTree>
    <p:extLst>
      <p:ext uri="{BB962C8B-B14F-4D97-AF65-F5344CB8AC3E}">
        <p14:creationId xmlns:p14="http://schemas.microsoft.com/office/powerpoint/2010/main" val="3557031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04496"/>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Then you will get a notice if your bid has been successfully submitted</a:t>
            </a:r>
            <a:r>
              <a:rPr lang="en-US" sz="3400" dirty="0"/>
              <a:t>.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62FB8374-C5CF-45CA-AF1C-C497AC5A5258}"/>
              </a:ext>
            </a:extLst>
          </p:cNvPr>
          <p:cNvPicPr>
            <a:picLocks noChangeAspect="1"/>
          </p:cNvPicPr>
          <p:nvPr/>
        </p:nvPicPr>
        <p:blipFill>
          <a:blip r:embed="rId3"/>
          <a:stretch>
            <a:fillRect/>
          </a:stretch>
        </p:blipFill>
        <p:spPr>
          <a:xfrm>
            <a:off x="895938" y="1627990"/>
            <a:ext cx="10400120" cy="3815365"/>
          </a:xfrm>
          <a:prstGeom prst="rect">
            <a:avLst/>
          </a:prstGeom>
        </p:spPr>
      </p:pic>
    </p:spTree>
    <p:extLst>
      <p:ext uri="{BB962C8B-B14F-4D97-AF65-F5344CB8AC3E}">
        <p14:creationId xmlns:p14="http://schemas.microsoft.com/office/powerpoint/2010/main" val="2054511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How to submit a competing bid for a biddable deal. Click on </a:t>
            </a:r>
            <a:r>
              <a:rPr lang="en-US" sz="4400" b="1" dirty="0"/>
              <a:t>Create a New Bid</a:t>
            </a:r>
            <a:r>
              <a:rPr lang="en-US" sz="3400" dirty="0"/>
              <a:t>.</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FC9FFBAE-A4E3-43B6-8477-438181012817}"/>
              </a:ext>
            </a:extLst>
          </p:cNvPr>
          <p:cNvPicPr>
            <a:picLocks noChangeAspect="1"/>
          </p:cNvPicPr>
          <p:nvPr/>
        </p:nvPicPr>
        <p:blipFill>
          <a:blip r:embed="rId3"/>
          <a:stretch>
            <a:fillRect/>
          </a:stretch>
        </p:blipFill>
        <p:spPr>
          <a:xfrm>
            <a:off x="838199" y="1918211"/>
            <a:ext cx="10612582" cy="3604064"/>
          </a:xfrm>
          <a:prstGeom prst="rect">
            <a:avLst/>
          </a:prstGeom>
        </p:spPr>
      </p:pic>
    </p:spTree>
    <p:extLst>
      <p:ext uri="{BB962C8B-B14F-4D97-AF65-F5344CB8AC3E}">
        <p14:creationId xmlns:p14="http://schemas.microsoft.com/office/powerpoint/2010/main" val="1140859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Enter the </a:t>
            </a:r>
            <a:r>
              <a:rPr lang="en-US" sz="4400" b="1" dirty="0"/>
              <a:t>Offer No. </a:t>
            </a:r>
            <a:r>
              <a:rPr lang="en-US" sz="4400" dirty="0"/>
              <a:t>you wish to bid on or you can use the pick list (magnifying glass icon) to choose from multiple offers which one you wish to bid on</a:t>
            </a:r>
            <a:r>
              <a:rPr lang="en-US" sz="3400" dirty="0"/>
              <a:t>.</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29A9A1ED-F26F-462E-9F30-896A1229151D}"/>
              </a:ext>
            </a:extLst>
          </p:cNvPr>
          <p:cNvPicPr>
            <a:picLocks noChangeAspect="1"/>
          </p:cNvPicPr>
          <p:nvPr/>
        </p:nvPicPr>
        <p:blipFill>
          <a:blip r:embed="rId3"/>
          <a:stretch>
            <a:fillRect/>
          </a:stretch>
        </p:blipFill>
        <p:spPr>
          <a:xfrm>
            <a:off x="1282045" y="1780446"/>
            <a:ext cx="6363093" cy="2589572"/>
          </a:xfrm>
          <a:prstGeom prst="rect">
            <a:avLst/>
          </a:prstGeom>
        </p:spPr>
      </p:pic>
      <p:pic>
        <p:nvPicPr>
          <p:cNvPr id="3" name="Picture 2">
            <a:extLst>
              <a:ext uri="{FF2B5EF4-FFF2-40B4-BE49-F238E27FC236}">
                <a16:creationId xmlns:a16="http://schemas.microsoft.com/office/drawing/2014/main" id="{091CF99D-9351-3E53-11AB-BEB5011ADAEA}"/>
              </a:ext>
            </a:extLst>
          </p:cNvPr>
          <p:cNvPicPr>
            <a:picLocks noChangeAspect="1"/>
          </p:cNvPicPr>
          <p:nvPr/>
        </p:nvPicPr>
        <p:blipFill>
          <a:blip r:embed="rId4"/>
          <a:stretch>
            <a:fillRect/>
          </a:stretch>
        </p:blipFill>
        <p:spPr>
          <a:xfrm>
            <a:off x="367644" y="4322675"/>
            <a:ext cx="11079637" cy="1231070"/>
          </a:xfrm>
          <a:prstGeom prst="rect">
            <a:avLst/>
          </a:prstGeom>
        </p:spPr>
      </p:pic>
    </p:spTree>
    <p:extLst>
      <p:ext uri="{BB962C8B-B14F-4D97-AF65-F5344CB8AC3E}">
        <p14:creationId xmlns:p14="http://schemas.microsoft.com/office/powerpoint/2010/main" val="3730378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Once you have populated the Offer No you wish to bid on, review the release term dates and enter the Bidder details.</a:t>
            </a:r>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Then add your BA Entity ID number under </a:t>
            </a:r>
          </a:p>
          <a:p>
            <a:pPr algn="l"/>
            <a:r>
              <a:rPr lang="en-US" sz="1200" b="1" dirty="0"/>
              <a:t>Bidder Prop</a:t>
            </a:r>
            <a:r>
              <a:rPr lang="en-US" sz="1200" dirty="0"/>
              <a:t>. This is because even though you are </a:t>
            </a:r>
          </a:p>
          <a:p>
            <a:pPr algn="l"/>
            <a:r>
              <a:rPr lang="en-US" sz="1200" dirty="0"/>
              <a:t>logged in, Users may act on behalf of more than one</a:t>
            </a:r>
          </a:p>
          <a:p>
            <a:pPr algn="l"/>
            <a:r>
              <a:rPr lang="en-US" sz="1200" dirty="0"/>
              <a:t>Business Associate so the system requires verification</a:t>
            </a:r>
          </a:p>
          <a:p>
            <a:pPr algn="l"/>
            <a:r>
              <a:rPr lang="en-US" sz="1200" dirty="0"/>
              <a:t>of which entity they’re acting on behalf of.</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D906739B-EE03-408D-B233-54CC40A07063}"/>
              </a:ext>
            </a:extLst>
          </p:cNvPr>
          <p:cNvPicPr>
            <a:picLocks noChangeAspect="1"/>
          </p:cNvPicPr>
          <p:nvPr/>
        </p:nvPicPr>
        <p:blipFill>
          <a:blip r:embed="rId3"/>
          <a:stretch>
            <a:fillRect/>
          </a:stretch>
        </p:blipFill>
        <p:spPr>
          <a:xfrm>
            <a:off x="1005133" y="1627990"/>
            <a:ext cx="4896904" cy="2074071"/>
          </a:xfrm>
          <a:prstGeom prst="rect">
            <a:avLst/>
          </a:prstGeom>
        </p:spPr>
      </p:pic>
      <p:pic>
        <p:nvPicPr>
          <p:cNvPr id="9" name="Picture 8">
            <a:extLst>
              <a:ext uri="{FF2B5EF4-FFF2-40B4-BE49-F238E27FC236}">
                <a16:creationId xmlns:a16="http://schemas.microsoft.com/office/drawing/2014/main" id="{CE871F1D-B163-4817-9F7E-7155A1E4AC47}"/>
              </a:ext>
            </a:extLst>
          </p:cNvPr>
          <p:cNvPicPr>
            <a:picLocks noChangeAspect="1"/>
          </p:cNvPicPr>
          <p:nvPr/>
        </p:nvPicPr>
        <p:blipFill>
          <a:blip r:embed="rId4"/>
          <a:stretch>
            <a:fillRect/>
          </a:stretch>
        </p:blipFill>
        <p:spPr>
          <a:xfrm>
            <a:off x="3996923" y="3692214"/>
            <a:ext cx="7523809" cy="1600000"/>
          </a:xfrm>
          <a:prstGeom prst="rect">
            <a:avLst/>
          </a:prstGeom>
        </p:spPr>
      </p:pic>
    </p:spTree>
    <p:extLst>
      <p:ext uri="{BB962C8B-B14F-4D97-AF65-F5344CB8AC3E}">
        <p14:creationId xmlns:p14="http://schemas.microsoft.com/office/powerpoint/2010/main" val="3590166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After </a:t>
            </a:r>
            <a:r>
              <a:rPr lang="en-US" sz="4400" b="1" dirty="0"/>
              <a:t>Bidder Prop </a:t>
            </a:r>
            <a:r>
              <a:rPr lang="en-US" sz="4400" dirty="0"/>
              <a:t>is entered, the </a:t>
            </a:r>
            <a:r>
              <a:rPr lang="en-US" sz="4400" b="1" dirty="0"/>
              <a:t>Header Info </a:t>
            </a:r>
            <a:r>
              <a:rPr lang="en-US" sz="4400" dirty="0"/>
              <a:t>is complete, you hit Next in the bottom right corner and move to the </a:t>
            </a:r>
            <a:r>
              <a:rPr lang="en-US" sz="4400" b="1" dirty="0"/>
              <a:t>Indicators</a:t>
            </a:r>
            <a:r>
              <a:rPr lang="en-US" sz="4400" dirty="0"/>
              <a:t> tab</a:t>
            </a:r>
            <a:r>
              <a:rPr lang="en-US" sz="3400" dirty="0"/>
              <a:t>.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9" name="Picture 8">
            <a:extLst>
              <a:ext uri="{FF2B5EF4-FFF2-40B4-BE49-F238E27FC236}">
                <a16:creationId xmlns:a16="http://schemas.microsoft.com/office/drawing/2014/main" id="{D1AFC49A-6DA1-4228-9C0A-C7E70AF31BC8}"/>
              </a:ext>
            </a:extLst>
          </p:cNvPr>
          <p:cNvPicPr>
            <a:picLocks noChangeAspect="1"/>
          </p:cNvPicPr>
          <p:nvPr/>
        </p:nvPicPr>
        <p:blipFill>
          <a:blip r:embed="rId3"/>
          <a:stretch>
            <a:fillRect/>
          </a:stretch>
        </p:blipFill>
        <p:spPr>
          <a:xfrm>
            <a:off x="1689767" y="2061837"/>
            <a:ext cx="8621462" cy="3239836"/>
          </a:xfrm>
          <a:prstGeom prst="rect">
            <a:avLst/>
          </a:prstGeom>
        </p:spPr>
      </p:pic>
      <p:sp>
        <p:nvSpPr>
          <p:cNvPr id="10" name="Rectangle 9">
            <a:extLst>
              <a:ext uri="{FF2B5EF4-FFF2-40B4-BE49-F238E27FC236}">
                <a16:creationId xmlns:a16="http://schemas.microsoft.com/office/drawing/2014/main" id="{BEC75C2A-DDCC-4C71-9B5C-14DE865995F2}"/>
              </a:ext>
            </a:extLst>
          </p:cNvPr>
          <p:cNvSpPr/>
          <p:nvPr/>
        </p:nvSpPr>
        <p:spPr>
          <a:xfrm>
            <a:off x="5320145" y="2336800"/>
            <a:ext cx="886691" cy="147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15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55775"/>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a:t>First update the Header fields</a:t>
            </a:r>
          </a:p>
          <a:p>
            <a:pPr algn="l"/>
            <a:r>
              <a:rPr lang="en-US" sz="1100"/>
              <a:t>Begin by updating the Releaser Prop (BA ID #) or Releaser Name (type it in or use the pick list (magnifying glass icon)) and this will fill in the releaser’s information in the field you do not start with.</a:t>
            </a:r>
          </a:p>
        </p:txBody>
      </p:sp>
      <p:pic>
        <p:nvPicPr>
          <p:cNvPr id="3" name="Picture 2">
            <a:extLst>
              <a:ext uri="{FF2B5EF4-FFF2-40B4-BE49-F238E27FC236}">
                <a16:creationId xmlns:a16="http://schemas.microsoft.com/office/drawing/2014/main" id="{835EFD51-668C-4960-8CAD-42327607CADC}"/>
              </a:ext>
            </a:extLst>
          </p:cNvPr>
          <p:cNvPicPr>
            <a:picLocks noChangeAspect="1"/>
          </p:cNvPicPr>
          <p:nvPr/>
        </p:nvPicPr>
        <p:blipFill>
          <a:blip r:embed="rId3"/>
          <a:stretch>
            <a:fillRect/>
          </a:stretch>
        </p:blipFill>
        <p:spPr>
          <a:xfrm>
            <a:off x="2373194" y="1877755"/>
            <a:ext cx="7445607" cy="1469767"/>
          </a:xfrm>
          <a:prstGeom prst="rect">
            <a:avLst/>
          </a:prstGeom>
        </p:spPr>
      </p:pic>
      <p:pic>
        <p:nvPicPr>
          <p:cNvPr id="9" name="Picture 8">
            <a:extLst>
              <a:ext uri="{FF2B5EF4-FFF2-40B4-BE49-F238E27FC236}">
                <a16:creationId xmlns:a16="http://schemas.microsoft.com/office/drawing/2014/main" id="{409E55A0-DF86-4AFF-9F4A-2227DBEB82CB}"/>
              </a:ext>
            </a:extLst>
          </p:cNvPr>
          <p:cNvPicPr>
            <a:picLocks noChangeAspect="1"/>
          </p:cNvPicPr>
          <p:nvPr/>
        </p:nvPicPr>
        <p:blipFill>
          <a:blip r:embed="rId4"/>
          <a:stretch>
            <a:fillRect/>
          </a:stretch>
        </p:blipFill>
        <p:spPr>
          <a:xfrm>
            <a:off x="574633" y="3627552"/>
            <a:ext cx="2151965" cy="1715972"/>
          </a:xfrm>
          <a:prstGeom prst="rect">
            <a:avLst/>
          </a:prstGeom>
        </p:spPr>
      </p:pic>
      <p:pic>
        <p:nvPicPr>
          <p:cNvPr id="13" name="Picture 12">
            <a:extLst>
              <a:ext uri="{FF2B5EF4-FFF2-40B4-BE49-F238E27FC236}">
                <a16:creationId xmlns:a16="http://schemas.microsoft.com/office/drawing/2014/main" id="{22190A8E-7B57-4744-A586-C7C3942FACD1}"/>
              </a:ext>
            </a:extLst>
          </p:cNvPr>
          <p:cNvPicPr>
            <a:picLocks noChangeAspect="1"/>
          </p:cNvPicPr>
          <p:nvPr/>
        </p:nvPicPr>
        <p:blipFill>
          <a:blip r:embed="rId5"/>
          <a:stretch>
            <a:fillRect/>
          </a:stretch>
        </p:blipFill>
        <p:spPr>
          <a:xfrm>
            <a:off x="6095998" y="3630340"/>
            <a:ext cx="624149" cy="508028"/>
          </a:xfrm>
          <a:prstGeom prst="rect">
            <a:avLst/>
          </a:prstGeom>
        </p:spPr>
      </p:pic>
      <p:pic>
        <p:nvPicPr>
          <p:cNvPr id="15" name="Picture 14">
            <a:extLst>
              <a:ext uri="{FF2B5EF4-FFF2-40B4-BE49-F238E27FC236}">
                <a16:creationId xmlns:a16="http://schemas.microsoft.com/office/drawing/2014/main" id="{21F85293-0ECC-4C59-A6B1-6EEFAB623321}"/>
              </a:ext>
            </a:extLst>
          </p:cNvPr>
          <p:cNvPicPr>
            <a:picLocks noChangeAspect="1"/>
          </p:cNvPicPr>
          <p:nvPr/>
        </p:nvPicPr>
        <p:blipFill>
          <a:blip r:embed="rId6"/>
          <a:stretch>
            <a:fillRect/>
          </a:stretch>
        </p:blipFill>
        <p:spPr>
          <a:xfrm>
            <a:off x="2990164" y="3687716"/>
            <a:ext cx="3031301" cy="1827920"/>
          </a:xfrm>
          <a:prstGeom prst="rect">
            <a:avLst/>
          </a:prstGeom>
        </p:spPr>
      </p:pic>
      <p:pic>
        <p:nvPicPr>
          <p:cNvPr id="17" name="Picture 16">
            <a:extLst>
              <a:ext uri="{FF2B5EF4-FFF2-40B4-BE49-F238E27FC236}">
                <a16:creationId xmlns:a16="http://schemas.microsoft.com/office/drawing/2014/main" id="{3EA87E07-A169-4411-AB1A-17F7ABF2DD8E}"/>
              </a:ext>
            </a:extLst>
          </p:cNvPr>
          <p:cNvPicPr>
            <a:picLocks noChangeAspect="1"/>
          </p:cNvPicPr>
          <p:nvPr/>
        </p:nvPicPr>
        <p:blipFill>
          <a:blip r:embed="rId7"/>
          <a:stretch>
            <a:fillRect/>
          </a:stretch>
        </p:blipFill>
        <p:spPr>
          <a:xfrm>
            <a:off x="5883764" y="4515319"/>
            <a:ext cx="6262539" cy="828205"/>
          </a:xfrm>
          <a:prstGeom prst="rect">
            <a:avLst/>
          </a:prstGeom>
        </p:spPr>
      </p:pic>
      <p:cxnSp>
        <p:nvCxnSpPr>
          <p:cNvPr id="19" name="Straight Arrow Connector 18">
            <a:extLst>
              <a:ext uri="{FF2B5EF4-FFF2-40B4-BE49-F238E27FC236}">
                <a16:creationId xmlns:a16="http://schemas.microsoft.com/office/drawing/2014/main" id="{FEC71649-FD66-4D0B-AE79-9C3899FC2299}"/>
              </a:ext>
            </a:extLst>
          </p:cNvPr>
          <p:cNvCxnSpPr/>
          <p:nvPr/>
        </p:nvCxnSpPr>
        <p:spPr>
          <a:xfrm flipH="1">
            <a:off x="1555423" y="1776837"/>
            <a:ext cx="782424" cy="17387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FD49D95-3E8F-4288-9702-15B4441ED835}"/>
              </a:ext>
            </a:extLst>
          </p:cNvPr>
          <p:cNvCxnSpPr/>
          <p:nvPr/>
        </p:nvCxnSpPr>
        <p:spPr>
          <a:xfrm flipH="1">
            <a:off x="6474691" y="1776837"/>
            <a:ext cx="766618" cy="20285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F46F598-90AF-4A6C-AD3A-9292A2D501F0}"/>
              </a:ext>
            </a:extLst>
          </p:cNvPr>
          <p:cNvCxnSpPr/>
          <p:nvPr/>
        </p:nvCxnSpPr>
        <p:spPr>
          <a:xfrm>
            <a:off x="4950691" y="1776837"/>
            <a:ext cx="0" cy="25642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4190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Update the Bid with </a:t>
            </a:r>
            <a:r>
              <a:rPr lang="en-US" sz="4400" b="1" dirty="0"/>
              <a:t>Bidder Less Qty Dec </a:t>
            </a:r>
            <a:r>
              <a:rPr lang="en-US" sz="4400" dirty="0"/>
              <a:t>if you will accept less than the full amount or not.</a:t>
            </a:r>
          </a:p>
          <a:p>
            <a:pPr algn="l"/>
            <a:endParaRPr lang="en-US" sz="1200" dirty="0"/>
          </a:p>
          <a:p>
            <a:pPr algn="l"/>
            <a:endParaRPr lang="en-US" sz="1200" dirty="0"/>
          </a:p>
          <a:p>
            <a:pPr algn="l"/>
            <a:endParaRPr lang="en-US" sz="1200" dirty="0"/>
          </a:p>
          <a:p>
            <a:pPr algn="l"/>
            <a:r>
              <a:rPr lang="en-US" sz="1200" dirty="0"/>
              <a:t>				</a:t>
            </a:r>
            <a:r>
              <a:rPr lang="en-US" sz="4400" dirty="0"/>
              <a:t>    If you are an </a:t>
            </a:r>
            <a:r>
              <a:rPr lang="en-US" sz="4400" b="1" dirty="0"/>
              <a:t>Affiliate</a:t>
            </a:r>
            <a:r>
              <a:rPr lang="en-US" sz="4400" dirty="0"/>
              <a:t> of either the Releasing Shipper, the TSP or neither. </a:t>
            </a:r>
          </a:p>
          <a:p>
            <a:pPr algn="l"/>
            <a:endParaRPr lang="en-US" sz="1200" dirty="0"/>
          </a:p>
          <a:p>
            <a:pPr algn="l"/>
            <a:endParaRPr lang="en-US" sz="1200" dirty="0"/>
          </a:p>
          <a:p>
            <a:pPr algn="l"/>
            <a:endParaRPr lang="en-US" sz="1200" dirty="0"/>
          </a:p>
          <a:p>
            <a:pPr algn="l"/>
            <a:r>
              <a:rPr lang="en-US" sz="1200" dirty="0"/>
              <a:t>								     </a:t>
            </a:r>
          </a:p>
          <a:p>
            <a:pPr algn="l"/>
            <a:r>
              <a:rPr lang="en-US" sz="1200" dirty="0"/>
              <a:t>								</a:t>
            </a:r>
            <a:r>
              <a:rPr lang="en-US" sz="4400" dirty="0"/>
              <a:t>      Finally, is this a </a:t>
            </a:r>
            <a:r>
              <a:rPr lang="en-US" sz="4400" b="1" dirty="0"/>
              <a:t>Stand-Alone</a:t>
            </a:r>
            <a:r>
              <a:rPr lang="en-US" sz="4400" dirty="0"/>
              <a:t> bid.</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807EC8EF-D202-4D4B-9635-B1D5C13FB4AA}"/>
              </a:ext>
            </a:extLst>
          </p:cNvPr>
          <p:cNvPicPr>
            <a:picLocks noChangeAspect="1"/>
          </p:cNvPicPr>
          <p:nvPr/>
        </p:nvPicPr>
        <p:blipFill>
          <a:blip r:embed="rId3"/>
          <a:stretch>
            <a:fillRect/>
          </a:stretch>
        </p:blipFill>
        <p:spPr>
          <a:xfrm>
            <a:off x="838199" y="1627990"/>
            <a:ext cx="3870517" cy="1475428"/>
          </a:xfrm>
          <a:prstGeom prst="rect">
            <a:avLst/>
          </a:prstGeom>
        </p:spPr>
      </p:pic>
      <p:pic>
        <p:nvPicPr>
          <p:cNvPr id="6" name="Picture 5">
            <a:extLst>
              <a:ext uri="{FF2B5EF4-FFF2-40B4-BE49-F238E27FC236}">
                <a16:creationId xmlns:a16="http://schemas.microsoft.com/office/drawing/2014/main" id="{7969BCC7-04A0-4700-ABD9-47AA96BB649E}"/>
              </a:ext>
            </a:extLst>
          </p:cNvPr>
          <p:cNvPicPr>
            <a:picLocks noChangeAspect="1"/>
          </p:cNvPicPr>
          <p:nvPr/>
        </p:nvPicPr>
        <p:blipFill>
          <a:blip r:embed="rId4"/>
          <a:stretch>
            <a:fillRect/>
          </a:stretch>
        </p:blipFill>
        <p:spPr>
          <a:xfrm>
            <a:off x="3871334" y="2570450"/>
            <a:ext cx="4540719" cy="1650466"/>
          </a:xfrm>
          <a:prstGeom prst="rect">
            <a:avLst/>
          </a:prstGeom>
        </p:spPr>
      </p:pic>
      <p:pic>
        <p:nvPicPr>
          <p:cNvPr id="10" name="Picture 9">
            <a:extLst>
              <a:ext uri="{FF2B5EF4-FFF2-40B4-BE49-F238E27FC236}">
                <a16:creationId xmlns:a16="http://schemas.microsoft.com/office/drawing/2014/main" id="{1472ECD5-2B6E-4F83-A7DB-E7F5C7EB9FF8}"/>
              </a:ext>
            </a:extLst>
          </p:cNvPr>
          <p:cNvPicPr>
            <a:picLocks noChangeAspect="1"/>
          </p:cNvPicPr>
          <p:nvPr/>
        </p:nvPicPr>
        <p:blipFill>
          <a:blip r:embed="rId5"/>
          <a:stretch>
            <a:fillRect/>
          </a:stretch>
        </p:blipFill>
        <p:spPr>
          <a:xfrm>
            <a:off x="6919275" y="4027328"/>
            <a:ext cx="4760066" cy="1654145"/>
          </a:xfrm>
          <a:prstGeom prst="rect">
            <a:avLst/>
          </a:prstGeom>
        </p:spPr>
      </p:pic>
    </p:spTree>
    <p:extLst>
      <p:ext uri="{BB962C8B-B14F-4D97-AF65-F5344CB8AC3E}">
        <p14:creationId xmlns:p14="http://schemas.microsoft.com/office/powerpoint/2010/main" val="1802326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Once you have completed all the </a:t>
            </a:r>
            <a:r>
              <a:rPr lang="en-US" sz="4400" b="1" dirty="0"/>
              <a:t>Indicators</a:t>
            </a:r>
            <a:r>
              <a:rPr lang="en-US" sz="4400" dirty="0"/>
              <a:t> hit Next in the bottom right screen.</a:t>
            </a:r>
            <a:r>
              <a:rPr lang="en-US" sz="3400" dirty="0"/>
              <a:t>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F13EA3EF-1343-437D-A529-CE15DBF40FD1}"/>
              </a:ext>
            </a:extLst>
          </p:cNvPr>
          <p:cNvPicPr>
            <a:picLocks noChangeAspect="1"/>
          </p:cNvPicPr>
          <p:nvPr/>
        </p:nvPicPr>
        <p:blipFill>
          <a:blip r:embed="rId3"/>
          <a:stretch>
            <a:fillRect/>
          </a:stretch>
        </p:blipFill>
        <p:spPr>
          <a:xfrm>
            <a:off x="721148" y="1667299"/>
            <a:ext cx="10749699" cy="3570651"/>
          </a:xfrm>
          <a:prstGeom prst="rect">
            <a:avLst/>
          </a:prstGeom>
        </p:spPr>
      </p:pic>
      <p:sp>
        <p:nvSpPr>
          <p:cNvPr id="4" name="Rectangle 3">
            <a:extLst>
              <a:ext uri="{FF2B5EF4-FFF2-40B4-BE49-F238E27FC236}">
                <a16:creationId xmlns:a16="http://schemas.microsoft.com/office/drawing/2014/main" id="{716B8FFF-45D9-4567-8360-07083CAB44B0}"/>
              </a:ext>
            </a:extLst>
          </p:cNvPr>
          <p:cNvSpPr/>
          <p:nvPr/>
        </p:nvSpPr>
        <p:spPr>
          <a:xfrm>
            <a:off x="5255491" y="1884218"/>
            <a:ext cx="1154545" cy="147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476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32500" lnSpcReduction="20000"/>
          </a:bodyPr>
          <a:lstStyle/>
          <a:p>
            <a:pPr algn="l"/>
            <a:r>
              <a:rPr lang="en-US" sz="2800" dirty="0"/>
              <a:t>In the</a:t>
            </a:r>
            <a:r>
              <a:rPr lang="en-US" sz="2800" b="1" dirty="0"/>
              <a:t> Contact </a:t>
            </a:r>
            <a:r>
              <a:rPr lang="en-US" sz="2800" dirty="0"/>
              <a:t>tab, add the contact for the TSP to notify via email if they are awarded the Replacement Contract.</a:t>
            </a:r>
          </a:p>
          <a:p>
            <a:pPr algn="l"/>
            <a:r>
              <a:rPr lang="en-US" sz="28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64F3BE77-8840-43FA-81A7-39190B020069}"/>
              </a:ext>
            </a:extLst>
          </p:cNvPr>
          <p:cNvPicPr>
            <a:picLocks noChangeAspect="1"/>
          </p:cNvPicPr>
          <p:nvPr/>
        </p:nvPicPr>
        <p:blipFill>
          <a:blip r:embed="rId3"/>
          <a:stretch>
            <a:fillRect/>
          </a:stretch>
        </p:blipFill>
        <p:spPr>
          <a:xfrm>
            <a:off x="838199" y="1760197"/>
            <a:ext cx="9759885" cy="2587144"/>
          </a:xfrm>
          <a:prstGeom prst="rect">
            <a:avLst/>
          </a:prstGeom>
        </p:spPr>
      </p:pic>
      <p:sp>
        <p:nvSpPr>
          <p:cNvPr id="4" name="Rectangle 3">
            <a:extLst>
              <a:ext uri="{FF2B5EF4-FFF2-40B4-BE49-F238E27FC236}">
                <a16:creationId xmlns:a16="http://schemas.microsoft.com/office/drawing/2014/main" id="{61B64F2C-3557-45D2-B925-C3F11A04546E}"/>
              </a:ext>
            </a:extLst>
          </p:cNvPr>
          <p:cNvSpPr/>
          <p:nvPr/>
        </p:nvSpPr>
        <p:spPr>
          <a:xfrm>
            <a:off x="3934691" y="2068945"/>
            <a:ext cx="812800" cy="1200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052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a:t>Review the </a:t>
            </a:r>
            <a:r>
              <a:rPr lang="en-US" sz="4400" b="1"/>
              <a:t>Details </a:t>
            </a:r>
            <a:r>
              <a:rPr lang="en-US" sz="4400"/>
              <a:t>tab by scrolling right. Review: Receipt/Delivery locations, MDQ, Rate Description.</a:t>
            </a:r>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If you are putting in a Competitive Bid for a pre-arranged Offer, you will see a minimum rate here.</a:t>
            </a:r>
          </a:p>
          <a:p>
            <a:pPr algn="l"/>
            <a:r>
              <a:rPr lang="en-US" sz="1200"/>
              <a:t>						Update the amount to the bid amount you wish it to be and tab off. </a:t>
            </a:r>
          </a:p>
          <a:p>
            <a:pPr algn="l"/>
            <a:endParaRPr lang="en-US" sz="1200"/>
          </a:p>
          <a:p>
            <a:pPr algn="l"/>
            <a:endParaRPr lang="en-US" sz="1100"/>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907F5CD0-746A-458F-B97D-C04714A6C01B}"/>
              </a:ext>
            </a:extLst>
          </p:cNvPr>
          <p:cNvPicPr>
            <a:picLocks noChangeAspect="1"/>
          </p:cNvPicPr>
          <p:nvPr/>
        </p:nvPicPr>
        <p:blipFill>
          <a:blip r:embed="rId3"/>
          <a:stretch>
            <a:fillRect/>
          </a:stretch>
        </p:blipFill>
        <p:spPr>
          <a:xfrm>
            <a:off x="838199" y="1820740"/>
            <a:ext cx="9477080" cy="1469434"/>
          </a:xfrm>
          <a:prstGeom prst="rect">
            <a:avLst/>
          </a:prstGeom>
        </p:spPr>
      </p:pic>
      <p:pic>
        <p:nvPicPr>
          <p:cNvPr id="6" name="Picture 5">
            <a:extLst>
              <a:ext uri="{FF2B5EF4-FFF2-40B4-BE49-F238E27FC236}">
                <a16:creationId xmlns:a16="http://schemas.microsoft.com/office/drawing/2014/main" id="{B8D81773-7A39-4114-B6A3-47B1297B5EAC}"/>
              </a:ext>
            </a:extLst>
          </p:cNvPr>
          <p:cNvPicPr>
            <a:picLocks noChangeAspect="1"/>
          </p:cNvPicPr>
          <p:nvPr/>
        </p:nvPicPr>
        <p:blipFill>
          <a:blip r:embed="rId4"/>
          <a:stretch>
            <a:fillRect/>
          </a:stretch>
        </p:blipFill>
        <p:spPr>
          <a:xfrm>
            <a:off x="1139544" y="3595233"/>
            <a:ext cx="4274994" cy="1364360"/>
          </a:xfrm>
          <a:prstGeom prst="rect">
            <a:avLst/>
          </a:prstGeom>
        </p:spPr>
      </p:pic>
      <p:pic>
        <p:nvPicPr>
          <p:cNvPr id="10" name="Picture 9">
            <a:extLst>
              <a:ext uri="{FF2B5EF4-FFF2-40B4-BE49-F238E27FC236}">
                <a16:creationId xmlns:a16="http://schemas.microsoft.com/office/drawing/2014/main" id="{56B25BC1-D8E9-487C-9EEA-9347059668C8}"/>
              </a:ext>
            </a:extLst>
          </p:cNvPr>
          <p:cNvPicPr>
            <a:picLocks noChangeAspect="1"/>
          </p:cNvPicPr>
          <p:nvPr/>
        </p:nvPicPr>
        <p:blipFill>
          <a:blip r:embed="rId5"/>
          <a:stretch>
            <a:fillRect/>
          </a:stretch>
        </p:blipFill>
        <p:spPr>
          <a:xfrm>
            <a:off x="6777463" y="3920270"/>
            <a:ext cx="1314286" cy="714286"/>
          </a:xfrm>
          <a:prstGeom prst="rect">
            <a:avLst/>
          </a:prstGeom>
        </p:spPr>
      </p:pic>
      <p:sp>
        <p:nvSpPr>
          <p:cNvPr id="11" name="Rectangle 10">
            <a:extLst>
              <a:ext uri="{FF2B5EF4-FFF2-40B4-BE49-F238E27FC236}">
                <a16:creationId xmlns:a16="http://schemas.microsoft.com/office/drawing/2014/main" id="{67A1A790-7CCB-4717-9296-DA15B607F5BC}"/>
              </a:ext>
            </a:extLst>
          </p:cNvPr>
          <p:cNvSpPr/>
          <p:nvPr/>
        </p:nvSpPr>
        <p:spPr>
          <a:xfrm>
            <a:off x="3906982" y="1995055"/>
            <a:ext cx="738909" cy="923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3335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Next is the </a:t>
            </a:r>
            <a:r>
              <a:rPr lang="en-US" sz="4400" b="1" dirty="0"/>
              <a:t>Alternate Points </a:t>
            </a:r>
            <a:r>
              <a:rPr lang="en-US" sz="4400" dirty="0"/>
              <a:t>tab. At this point Tallgrass does not utilize this tab.</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B52BBF96-FDC6-49E6-BBA0-362E6A4E41E4}"/>
              </a:ext>
            </a:extLst>
          </p:cNvPr>
          <p:cNvPicPr>
            <a:picLocks noChangeAspect="1"/>
          </p:cNvPicPr>
          <p:nvPr/>
        </p:nvPicPr>
        <p:blipFill>
          <a:blip r:embed="rId3"/>
          <a:stretch>
            <a:fillRect/>
          </a:stretch>
        </p:blipFill>
        <p:spPr>
          <a:xfrm>
            <a:off x="1187776" y="2191956"/>
            <a:ext cx="9627909" cy="2858206"/>
          </a:xfrm>
          <a:prstGeom prst="rect">
            <a:avLst/>
          </a:prstGeom>
        </p:spPr>
      </p:pic>
      <p:sp>
        <p:nvSpPr>
          <p:cNvPr id="4" name="Rectangle 3">
            <a:extLst>
              <a:ext uri="{FF2B5EF4-FFF2-40B4-BE49-F238E27FC236}">
                <a16:creationId xmlns:a16="http://schemas.microsoft.com/office/drawing/2014/main" id="{E4CB5AC4-7361-4BE4-AFF3-B640F4D57B42}"/>
              </a:ext>
            </a:extLst>
          </p:cNvPr>
          <p:cNvSpPr/>
          <p:nvPr/>
        </p:nvSpPr>
        <p:spPr>
          <a:xfrm>
            <a:off x="4285673" y="2447636"/>
            <a:ext cx="729672" cy="101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257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On the </a:t>
            </a:r>
            <a:r>
              <a:rPr lang="en-US" sz="4400" b="1" dirty="0"/>
              <a:t>Additional Terms </a:t>
            </a:r>
            <a:r>
              <a:rPr lang="en-US" sz="4400" dirty="0"/>
              <a:t>Tab review the terms and click on the box to confirm you have read them</a:t>
            </a:r>
            <a:r>
              <a:rPr lang="en-US" sz="3400" dirty="0"/>
              <a:t>.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4C84164B-EE6D-428E-89BD-FD006F182945}"/>
              </a:ext>
            </a:extLst>
          </p:cNvPr>
          <p:cNvPicPr>
            <a:picLocks noChangeAspect="1"/>
          </p:cNvPicPr>
          <p:nvPr/>
        </p:nvPicPr>
        <p:blipFill>
          <a:blip r:embed="rId3"/>
          <a:stretch>
            <a:fillRect/>
          </a:stretch>
        </p:blipFill>
        <p:spPr>
          <a:xfrm>
            <a:off x="838200" y="1712709"/>
            <a:ext cx="10515599" cy="2878418"/>
          </a:xfrm>
          <a:prstGeom prst="rect">
            <a:avLst/>
          </a:prstGeom>
        </p:spPr>
      </p:pic>
      <p:sp>
        <p:nvSpPr>
          <p:cNvPr id="14" name="Rectangle 13">
            <a:extLst>
              <a:ext uri="{FF2B5EF4-FFF2-40B4-BE49-F238E27FC236}">
                <a16:creationId xmlns:a16="http://schemas.microsoft.com/office/drawing/2014/main" id="{670CE451-2017-43D1-A9BF-BC961C70C8F0}"/>
              </a:ext>
            </a:extLst>
          </p:cNvPr>
          <p:cNvSpPr/>
          <p:nvPr/>
        </p:nvSpPr>
        <p:spPr>
          <a:xfrm>
            <a:off x="4138367" y="1932495"/>
            <a:ext cx="810705" cy="1508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447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Final tab is a </a:t>
            </a:r>
            <a:r>
              <a:rPr lang="en-US" sz="4400" b="1" dirty="0"/>
              <a:t>Summary</a:t>
            </a:r>
            <a:r>
              <a:rPr lang="en-US" sz="4400" dirty="0"/>
              <a:t> of the bid, please review, then hit </a:t>
            </a:r>
            <a:r>
              <a:rPr lang="en-US" sz="4400" b="1" dirty="0"/>
              <a:t>Validate</a:t>
            </a:r>
            <a:r>
              <a:rPr lang="en-US" sz="4400" dirty="0"/>
              <a:t> and </a:t>
            </a:r>
            <a:r>
              <a:rPr lang="en-US" sz="4400" b="1" dirty="0"/>
              <a:t>Submit</a:t>
            </a:r>
            <a:r>
              <a:rPr lang="en-US" sz="4400" dirty="0"/>
              <a:t> in the upper right corner.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50C01881-A2C3-4900-B41E-86B9C5901E6A}"/>
              </a:ext>
            </a:extLst>
          </p:cNvPr>
          <p:cNvPicPr>
            <a:picLocks noChangeAspect="1"/>
          </p:cNvPicPr>
          <p:nvPr/>
        </p:nvPicPr>
        <p:blipFill>
          <a:blip r:embed="rId3"/>
          <a:stretch>
            <a:fillRect/>
          </a:stretch>
        </p:blipFill>
        <p:spPr>
          <a:xfrm>
            <a:off x="1089890" y="1553242"/>
            <a:ext cx="9679709" cy="3801468"/>
          </a:xfrm>
          <a:prstGeom prst="rect">
            <a:avLst/>
          </a:prstGeom>
        </p:spPr>
      </p:pic>
    </p:spTree>
    <p:extLst>
      <p:ext uri="{BB962C8B-B14F-4D97-AF65-F5344CB8AC3E}">
        <p14:creationId xmlns:p14="http://schemas.microsoft.com/office/powerpoint/2010/main" val="3639856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2" y="-8541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When your </a:t>
            </a:r>
            <a:r>
              <a:rPr lang="en-US" sz="4400" b="1" dirty="0"/>
              <a:t>Bid </a:t>
            </a:r>
            <a:r>
              <a:rPr lang="en-US" sz="4400" dirty="0"/>
              <a:t>is successful you will see a green dot with Bid number</a:t>
            </a:r>
            <a:r>
              <a:rPr lang="en-US" sz="3400" dirty="0"/>
              <a:t>.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31BA6483-8881-48A5-8276-87837CDD51B9}"/>
              </a:ext>
            </a:extLst>
          </p:cNvPr>
          <p:cNvPicPr>
            <a:picLocks noChangeAspect="1"/>
          </p:cNvPicPr>
          <p:nvPr/>
        </p:nvPicPr>
        <p:blipFill>
          <a:blip r:embed="rId3"/>
          <a:stretch>
            <a:fillRect/>
          </a:stretch>
        </p:blipFill>
        <p:spPr>
          <a:xfrm>
            <a:off x="1031008" y="2182260"/>
            <a:ext cx="10741891" cy="2007038"/>
          </a:xfrm>
          <a:prstGeom prst="rect">
            <a:avLst/>
          </a:prstGeom>
        </p:spPr>
      </p:pic>
    </p:spTree>
    <p:extLst>
      <p:ext uri="{BB962C8B-B14F-4D97-AF65-F5344CB8AC3E}">
        <p14:creationId xmlns:p14="http://schemas.microsoft.com/office/powerpoint/2010/main" val="2286059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 Summary</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You will only be able to see the Bidder on your own bid, but you can see the details of other bidders, but not who they are. </a:t>
            </a:r>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4400" dirty="0"/>
              <a:t>If you do not see your bid, it was not submitted successfully. If you are the pre-arranged bidder and </a:t>
            </a:r>
            <a:r>
              <a:rPr lang="en-US" sz="4400" b="1" dirty="0"/>
              <a:t>Bid Rec Date/Bid Rec Time </a:t>
            </a:r>
            <a:r>
              <a:rPr lang="en-US" sz="4400" dirty="0"/>
              <a:t>is blank, the bid was not submitted successfully.</a:t>
            </a:r>
          </a:p>
          <a:p>
            <a:pPr algn="l"/>
            <a:r>
              <a:rPr lang="en-US" sz="4400" dirty="0"/>
              <a:t>You are also looking for Approved under </a:t>
            </a:r>
            <a:r>
              <a:rPr lang="en-US" sz="4400" b="1" dirty="0"/>
              <a:t>Capacity Release Status. </a:t>
            </a:r>
          </a:p>
          <a:p>
            <a:pPr algn="l"/>
            <a:endParaRPr lang="en-US" sz="4400" dirty="0"/>
          </a:p>
          <a:p>
            <a:pPr algn="l"/>
            <a:r>
              <a:rPr lang="en-US" sz="4400" dirty="0"/>
              <a:t>If you have no issues, you can leave the screens and wait for an award notification email.</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9" name="Picture 8">
            <a:extLst>
              <a:ext uri="{FF2B5EF4-FFF2-40B4-BE49-F238E27FC236}">
                <a16:creationId xmlns:a16="http://schemas.microsoft.com/office/drawing/2014/main" id="{3517FB7F-E4D8-44FD-A065-8E9FAEAC4710}"/>
              </a:ext>
            </a:extLst>
          </p:cNvPr>
          <p:cNvPicPr>
            <a:picLocks noChangeAspect="1"/>
          </p:cNvPicPr>
          <p:nvPr/>
        </p:nvPicPr>
        <p:blipFill>
          <a:blip r:embed="rId3"/>
          <a:stretch>
            <a:fillRect/>
          </a:stretch>
        </p:blipFill>
        <p:spPr>
          <a:xfrm>
            <a:off x="932873" y="1794245"/>
            <a:ext cx="9291782" cy="1994596"/>
          </a:xfrm>
          <a:prstGeom prst="rect">
            <a:avLst/>
          </a:prstGeom>
        </p:spPr>
      </p:pic>
    </p:spTree>
    <p:extLst>
      <p:ext uri="{BB962C8B-B14F-4D97-AF65-F5344CB8AC3E}">
        <p14:creationId xmlns:p14="http://schemas.microsoft.com/office/powerpoint/2010/main" val="1221610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 Summary</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a:t>If you decide you want to Withdraw your bid and it has not been awarded (e.g. you notice something is wrong or your change your mind) highlight the line and hit Next in the bottom right corning a </a:t>
            </a:r>
            <a:r>
              <a:rPr lang="en-US" sz="4400" b="1"/>
              <a:t>Withdrawa</a:t>
            </a:r>
            <a:r>
              <a:rPr lang="en-US" sz="4400"/>
              <a:t>l tab will appear.  </a:t>
            </a:r>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Add the reason you’re withdrawing the offer and click Withdraw in the upper right corner. </a:t>
            </a:r>
          </a:p>
          <a:p>
            <a:pPr algn="l"/>
            <a:endParaRPr lang="en-US" sz="1100"/>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4" name="Picture 3">
            <a:extLst>
              <a:ext uri="{FF2B5EF4-FFF2-40B4-BE49-F238E27FC236}">
                <a16:creationId xmlns:a16="http://schemas.microsoft.com/office/drawing/2014/main" id="{F186A7D9-FABB-4CC3-AF48-0FEB08A82B27}"/>
              </a:ext>
            </a:extLst>
          </p:cNvPr>
          <p:cNvPicPr>
            <a:picLocks noChangeAspect="1"/>
          </p:cNvPicPr>
          <p:nvPr/>
        </p:nvPicPr>
        <p:blipFill>
          <a:blip r:embed="rId3"/>
          <a:stretch>
            <a:fillRect/>
          </a:stretch>
        </p:blipFill>
        <p:spPr>
          <a:xfrm>
            <a:off x="369453" y="1974328"/>
            <a:ext cx="11249891" cy="2631692"/>
          </a:xfrm>
          <a:prstGeom prst="rect">
            <a:avLst/>
          </a:prstGeom>
        </p:spPr>
      </p:pic>
      <p:sp>
        <p:nvSpPr>
          <p:cNvPr id="6" name="Rectangle 5">
            <a:extLst>
              <a:ext uri="{FF2B5EF4-FFF2-40B4-BE49-F238E27FC236}">
                <a16:creationId xmlns:a16="http://schemas.microsoft.com/office/drawing/2014/main" id="{D0F1CC06-E81E-4536-98BE-B296E00BEE43}"/>
              </a:ext>
            </a:extLst>
          </p:cNvPr>
          <p:cNvSpPr/>
          <p:nvPr/>
        </p:nvSpPr>
        <p:spPr>
          <a:xfrm>
            <a:off x="3943927" y="2484582"/>
            <a:ext cx="877455" cy="1570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4F1A02-6655-49E0-967D-DAF914355583}"/>
              </a:ext>
            </a:extLst>
          </p:cNvPr>
          <p:cNvSpPr/>
          <p:nvPr/>
        </p:nvSpPr>
        <p:spPr>
          <a:xfrm>
            <a:off x="8155709" y="3158836"/>
            <a:ext cx="831273" cy="101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3BA63D-2DC8-4FC2-88C8-34EF69F56D85}"/>
              </a:ext>
            </a:extLst>
          </p:cNvPr>
          <p:cNvSpPr/>
          <p:nvPr/>
        </p:nvSpPr>
        <p:spPr>
          <a:xfrm>
            <a:off x="2484582" y="3158836"/>
            <a:ext cx="406400" cy="152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987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Next add the Release Start Date and Release End Date. You can either type it in or use the drop-down calendar. </a:t>
            </a:r>
          </a:p>
          <a:p>
            <a:pPr algn="l"/>
            <a:endParaRPr lang="en-US" sz="1100" dirty="0"/>
          </a:p>
          <a:p>
            <a:pPr algn="l"/>
            <a:endParaRPr lang="en-US" sz="1100" dirty="0"/>
          </a:p>
          <a:p>
            <a:pPr algn="l"/>
            <a:r>
              <a:rPr lang="en-US" sz="1100" dirty="0"/>
              <a:t>					Then add the K# being released by either typing in the number and a drop down of potential K#s will					appear or you can utilize the pick list (by clicking on the magnifying class icon).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p:txBody>
      </p:sp>
      <p:pic>
        <p:nvPicPr>
          <p:cNvPr id="3" name="Picture 2">
            <a:extLst>
              <a:ext uri="{FF2B5EF4-FFF2-40B4-BE49-F238E27FC236}">
                <a16:creationId xmlns:a16="http://schemas.microsoft.com/office/drawing/2014/main" id="{93B32326-D1CC-494F-BF9C-D645C4EFC227}"/>
              </a:ext>
            </a:extLst>
          </p:cNvPr>
          <p:cNvPicPr>
            <a:picLocks noChangeAspect="1"/>
          </p:cNvPicPr>
          <p:nvPr/>
        </p:nvPicPr>
        <p:blipFill>
          <a:blip r:embed="rId3"/>
          <a:stretch>
            <a:fillRect/>
          </a:stretch>
        </p:blipFill>
        <p:spPr>
          <a:xfrm>
            <a:off x="1136073" y="1871222"/>
            <a:ext cx="3796827" cy="2770099"/>
          </a:xfrm>
          <a:prstGeom prst="rect">
            <a:avLst/>
          </a:prstGeom>
        </p:spPr>
      </p:pic>
      <p:pic>
        <p:nvPicPr>
          <p:cNvPr id="10" name="Picture 9">
            <a:extLst>
              <a:ext uri="{FF2B5EF4-FFF2-40B4-BE49-F238E27FC236}">
                <a16:creationId xmlns:a16="http://schemas.microsoft.com/office/drawing/2014/main" id="{E4A37770-4B9A-4925-A7D9-04DB2ACABB06}"/>
              </a:ext>
            </a:extLst>
          </p:cNvPr>
          <p:cNvPicPr>
            <a:picLocks noChangeAspect="1"/>
          </p:cNvPicPr>
          <p:nvPr/>
        </p:nvPicPr>
        <p:blipFill>
          <a:blip r:embed="rId4"/>
          <a:stretch>
            <a:fillRect/>
          </a:stretch>
        </p:blipFill>
        <p:spPr>
          <a:xfrm>
            <a:off x="7016253" y="2878865"/>
            <a:ext cx="3590476" cy="2676190"/>
          </a:xfrm>
          <a:prstGeom prst="rect">
            <a:avLst/>
          </a:prstGeom>
        </p:spPr>
      </p:pic>
    </p:spTree>
    <p:extLst>
      <p:ext uri="{BB962C8B-B14F-4D97-AF65-F5344CB8AC3E}">
        <p14:creationId xmlns:p14="http://schemas.microsoft.com/office/powerpoint/2010/main" val="37777430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 Summary</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3400"/>
              <a:t>When it’s it is </a:t>
            </a:r>
            <a:r>
              <a:rPr lang="en-US" sz="3400" b="1"/>
              <a:t>Withdrawn</a:t>
            </a:r>
            <a:r>
              <a:rPr lang="en-US" sz="3400"/>
              <a:t>, you will see a green dot saying the </a:t>
            </a:r>
            <a:r>
              <a:rPr lang="en-US" sz="3400" b="1"/>
              <a:t>Bid # </a:t>
            </a:r>
            <a:r>
              <a:rPr lang="en-US" sz="3400"/>
              <a:t>has been </a:t>
            </a:r>
            <a:r>
              <a:rPr lang="en-US" sz="3400" b="1"/>
              <a:t>Withdrawn</a:t>
            </a:r>
            <a:r>
              <a:rPr lang="en-US" sz="3400"/>
              <a:t>.</a:t>
            </a:r>
          </a:p>
          <a:p>
            <a:pPr algn="l"/>
            <a:endParaRPr lang="en-US" sz="1100"/>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4" name="Picture 3">
            <a:extLst>
              <a:ext uri="{FF2B5EF4-FFF2-40B4-BE49-F238E27FC236}">
                <a16:creationId xmlns:a16="http://schemas.microsoft.com/office/drawing/2014/main" id="{39AB6454-9289-483A-80B8-D7E4FCA4B116}"/>
              </a:ext>
            </a:extLst>
          </p:cNvPr>
          <p:cNvPicPr>
            <a:picLocks noChangeAspect="1"/>
          </p:cNvPicPr>
          <p:nvPr/>
        </p:nvPicPr>
        <p:blipFill>
          <a:blip r:embed="rId3"/>
          <a:stretch>
            <a:fillRect/>
          </a:stretch>
        </p:blipFill>
        <p:spPr>
          <a:xfrm>
            <a:off x="969817" y="1686907"/>
            <a:ext cx="9688945" cy="3531435"/>
          </a:xfrm>
          <a:prstGeom prst="rect">
            <a:avLst/>
          </a:prstGeom>
        </p:spPr>
      </p:pic>
    </p:spTree>
    <p:extLst>
      <p:ext uri="{BB962C8B-B14F-4D97-AF65-F5344CB8AC3E}">
        <p14:creationId xmlns:p14="http://schemas.microsoft.com/office/powerpoint/2010/main" val="35783618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If on the </a:t>
            </a:r>
            <a:r>
              <a:rPr lang="en-US" sz="4400" b="1" dirty="0"/>
              <a:t>Bid Summary </a:t>
            </a:r>
            <a:r>
              <a:rPr lang="en-US" sz="4400" dirty="0"/>
              <a:t>you see a higher bid, and you are the pre-arranged shipper, go back to the Bids screen and choose </a:t>
            </a:r>
            <a:r>
              <a:rPr lang="en-US" sz="4400" b="1" dirty="0"/>
              <a:t>Copy a Prearranged Bid for Match Period</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DED4C04F-2B12-4A7B-A102-82568CD1ADFA}"/>
              </a:ext>
            </a:extLst>
          </p:cNvPr>
          <p:cNvPicPr>
            <a:picLocks noChangeAspect="1"/>
          </p:cNvPicPr>
          <p:nvPr/>
        </p:nvPicPr>
        <p:blipFill>
          <a:blip r:embed="rId3"/>
          <a:stretch>
            <a:fillRect/>
          </a:stretch>
        </p:blipFill>
        <p:spPr>
          <a:xfrm>
            <a:off x="1052944" y="2189275"/>
            <a:ext cx="9310255" cy="2815069"/>
          </a:xfrm>
          <a:prstGeom prst="rect">
            <a:avLst/>
          </a:prstGeom>
        </p:spPr>
      </p:pic>
    </p:spTree>
    <p:extLst>
      <p:ext uri="{BB962C8B-B14F-4D97-AF65-F5344CB8AC3E}">
        <p14:creationId xmlns:p14="http://schemas.microsoft.com/office/powerpoint/2010/main" val="36692947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Bids</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endParaRPr lang="en-US" sz="1200" b="1"/>
          </a:p>
          <a:p>
            <a:pPr algn="l"/>
            <a:endParaRPr lang="en-US" sz="1200" b="1"/>
          </a:p>
          <a:p>
            <a:pPr algn="l"/>
            <a:endParaRPr lang="en-US" sz="1200" b="1"/>
          </a:p>
          <a:p>
            <a:pPr algn="l"/>
            <a:endParaRPr lang="en-US" sz="1200" b="1"/>
          </a:p>
          <a:p>
            <a:pPr algn="l"/>
            <a:endParaRPr lang="en-US" sz="1200" b="1"/>
          </a:p>
          <a:p>
            <a:pPr algn="l"/>
            <a:endParaRPr lang="en-US" sz="1200" b="1"/>
          </a:p>
          <a:p>
            <a:pPr algn="l"/>
            <a:endParaRPr lang="en-US" sz="1200"/>
          </a:p>
          <a:p>
            <a:pPr algn="l"/>
            <a:endParaRPr lang="en-US" sz="1200"/>
          </a:p>
          <a:p>
            <a:pPr algn="l"/>
            <a:endParaRPr lang="en-US" sz="1200"/>
          </a:p>
          <a:p>
            <a:pPr algn="l"/>
            <a:endParaRPr lang="en-US" sz="1200"/>
          </a:p>
          <a:p>
            <a:pPr algn="l"/>
            <a:r>
              <a:rPr lang="en-US" sz="4400"/>
              <a:t>Re-open the offer and your bid. Click through the tabs until you reach the </a:t>
            </a:r>
            <a:r>
              <a:rPr lang="en-US" sz="4400" b="1"/>
              <a:t>Details</a:t>
            </a:r>
            <a:r>
              <a:rPr lang="en-US" sz="4400"/>
              <a:t> tab. </a:t>
            </a:r>
          </a:p>
          <a:p>
            <a:pPr algn="l"/>
            <a:r>
              <a:rPr lang="en-US" sz="4400"/>
              <a:t>Scroll right to the rate bid 			      Change the rate to match the Competing Bid and tab off</a:t>
            </a:r>
          </a:p>
          <a:p>
            <a:pPr algn="l"/>
            <a:endParaRPr lang="en-US" sz="1200"/>
          </a:p>
          <a:p>
            <a:pPr algn="l"/>
            <a:endParaRPr lang="en-US" sz="1200"/>
          </a:p>
          <a:p>
            <a:pPr algn="l"/>
            <a:endParaRPr lang="en-US" sz="4400"/>
          </a:p>
          <a:p>
            <a:pPr algn="l"/>
            <a:endParaRPr lang="en-US" sz="4400"/>
          </a:p>
          <a:p>
            <a:pPr algn="l"/>
            <a:endParaRPr lang="en-US" sz="4400"/>
          </a:p>
          <a:p>
            <a:pPr algn="l"/>
            <a:endParaRPr lang="en-US" sz="4400"/>
          </a:p>
          <a:p>
            <a:pPr algn="l"/>
            <a:r>
              <a:rPr lang="en-US" sz="4400"/>
              <a:t>Complete by hitting next until the summary page, review and hit </a:t>
            </a:r>
            <a:r>
              <a:rPr lang="en-US" sz="4400" b="1"/>
              <a:t>Validate</a:t>
            </a:r>
            <a:r>
              <a:rPr lang="en-US" sz="4400"/>
              <a:t> and </a:t>
            </a:r>
            <a:r>
              <a:rPr lang="en-US" sz="4400" b="1"/>
              <a:t>Submit</a:t>
            </a:r>
            <a:r>
              <a:rPr lang="en-US" sz="4400"/>
              <a:t>. </a:t>
            </a:r>
          </a:p>
          <a:p>
            <a:pPr algn="l"/>
            <a:endParaRPr lang="en-US" sz="4400"/>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DC98A7D7-8DA2-419C-8F7A-C1310318C692}"/>
              </a:ext>
            </a:extLst>
          </p:cNvPr>
          <p:cNvPicPr>
            <a:picLocks noChangeAspect="1"/>
          </p:cNvPicPr>
          <p:nvPr/>
        </p:nvPicPr>
        <p:blipFill>
          <a:blip r:embed="rId3"/>
          <a:stretch>
            <a:fillRect/>
          </a:stretch>
        </p:blipFill>
        <p:spPr>
          <a:xfrm>
            <a:off x="1175326" y="1599370"/>
            <a:ext cx="10178472" cy="1081770"/>
          </a:xfrm>
          <a:prstGeom prst="rect">
            <a:avLst/>
          </a:prstGeom>
        </p:spPr>
      </p:pic>
      <p:pic>
        <p:nvPicPr>
          <p:cNvPr id="11" name="Picture 10">
            <a:extLst>
              <a:ext uri="{FF2B5EF4-FFF2-40B4-BE49-F238E27FC236}">
                <a16:creationId xmlns:a16="http://schemas.microsoft.com/office/drawing/2014/main" id="{36F849B0-500D-47DB-BFFE-B3E5A6321086}"/>
              </a:ext>
            </a:extLst>
          </p:cNvPr>
          <p:cNvPicPr>
            <a:picLocks noChangeAspect="1"/>
          </p:cNvPicPr>
          <p:nvPr/>
        </p:nvPicPr>
        <p:blipFill>
          <a:blip r:embed="rId4"/>
          <a:stretch>
            <a:fillRect/>
          </a:stretch>
        </p:blipFill>
        <p:spPr>
          <a:xfrm>
            <a:off x="2444753" y="3408136"/>
            <a:ext cx="1971429" cy="904762"/>
          </a:xfrm>
          <a:prstGeom prst="rect">
            <a:avLst/>
          </a:prstGeom>
        </p:spPr>
      </p:pic>
      <p:pic>
        <p:nvPicPr>
          <p:cNvPr id="13" name="Picture 12">
            <a:extLst>
              <a:ext uri="{FF2B5EF4-FFF2-40B4-BE49-F238E27FC236}">
                <a16:creationId xmlns:a16="http://schemas.microsoft.com/office/drawing/2014/main" id="{A3897309-5240-4CDE-A313-537BF92A44F6}"/>
              </a:ext>
            </a:extLst>
          </p:cNvPr>
          <p:cNvPicPr>
            <a:picLocks noChangeAspect="1"/>
          </p:cNvPicPr>
          <p:nvPr/>
        </p:nvPicPr>
        <p:blipFill>
          <a:blip r:embed="rId5"/>
          <a:stretch>
            <a:fillRect/>
          </a:stretch>
        </p:blipFill>
        <p:spPr>
          <a:xfrm>
            <a:off x="7197701" y="3408136"/>
            <a:ext cx="1971429" cy="1095238"/>
          </a:xfrm>
          <a:prstGeom prst="rect">
            <a:avLst/>
          </a:prstGeom>
        </p:spPr>
      </p:pic>
    </p:spTree>
    <p:extLst>
      <p:ext uri="{BB962C8B-B14F-4D97-AF65-F5344CB8AC3E}">
        <p14:creationId xmlns:p14="http://schemas.microsoft.com/office/powerpoint/2010/main" val="3754391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Recall/Reput</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40000" lnSpcReduction="20000"/>
          </a:bodyPr>
          <a:lstStyle/>
          <a:p>
            <a:pPr algn="l"/>
            <a:r>
              <a:rPr lang="en-US" sz="2800" dirty="0"/>
              <a:t>If you need to</a:t>
            </a:r>
            <a:r>
              <a:rPr lang="en-US" sz="2800" b="1" dirty="0"/>
              <a:t> Recall </a:t>
            </a:r>
            <a:r>
              <a:rPr lang="en-US" sz="2800" dirty="0"/>
              <a:t>capacity, go to the </a:t>
            </a:r>
            <a:r>
              <a:rPr lang="en-US" sz="2800" b="1" dirty="0"/>
              <a:t>Recall/Reput </a:t>
            </a:r>
            <a:r>
              <a:rPr lang="en-US" sz="2800" dirty="0"/>
              <a:t>screen. </a:t>
            </a:r>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845ACB5B-4508-4162-BCC6-FB0C26902508}"/>
              </a:ext>
            </a:extLst>
          </p:cNvPr>
          <p:cNvPicPr>
            <a:picLocks noChangeAspect="1"/>
          </p:cNvPicPr>
          <p:nvPr/>
        </p:nvPicPr>
        <p:blipFill>
          <a:blip r:embed="rId3"/>
          <a:stretch>
            <a:fillRect/>
          </a:stretch>
        </p:blipFill>
        <p:spPr>
          <a:xfrm>
            <a:off x="838199" y="1730248"/>
            <a:ext cx="3337015" cy="2115971"/>
          </a:xfrm>
          <a:prstGeom prst="rect">
            <a:avLst/>
          </a:prstGeom>
        </p:spPr>
      </p:pic>
      <p:pic>
        <p:nvPicPr>
          <p:cNvPr id="6" name="Picture 5">
            <a:extLst>
              <a:ext uri="{FF2B5EF4-FFF2-40B4-BE49-F238E27FC236}">
                <a16:creationId xmlns:a16="http://schemas.microsoft.com/office/drawing/2014/main" id="{15B8656F-4FFE-4EC0-858B-7007CE02425C}"/>
              </a:ext>
            </a:extLst>
          </p:cNvPr>
          <p:cNvPicPr>
            <a:picLocks noChangeAspect="1"/>
          </p:cNvPicPr>
          <p:nvPr/>
        </p:nvPicPr>
        <p:blipFill>
          <a:blip r:embed="rId4"/>
          <a:stretch>
            <a:fillRect/>
          </a:stretch>
        </p:blipFill>
        <p:spPr>
          <a:xfrm>
            <a:off x="3478490" y="2324599"/>
            <a:ext cx="8336437" cy="3832286"/>
          </a:xfrm>
          <a:prstGeom prst="rect">
            <a:avLst/>
          </a:prstGeom>
        </p:spPr>
      </p:pic>
    </p:spTree>
    <p:extLst>
      <p:ext uri="{BB962C8B-B14F-4D97-AF65-F5344CB8AC3E}">
        <p14:creationId xmlns:p14="http://schemas.microsoft.com/office/powerpoint/2010/main" val="12478800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Recall/Reput</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8" y="1312099"/>
            <a:ext cx="10515599" cy="4233801"/>
          </a:xfrm>
        </p:spPr>
        <p:txBody>
          <a:bodyPr>
            <a:normAutofit fontScale="25000" lnSpcReduction="20000"/>
          </a:bodyPr>
          <a:lstStyle/>
          <a:p>
            <a:pPr algn="l"/>
            <a:r>
              <a:rPr lang="en-US" sz="4400"/>
              <a:t>Add  the Replacement K# number under </a:t>
            </a:r>
            <a:r>
              <a:rPr lang="en-US" sz="4400" b="1"/>
              <a:t>Replacement SR K# </a:t>
            </a:r>
            <a:r>
              <a:rPr lang="en-US" sz="4400"/>
              <a:t>or use the pick list and hit </a:t>
            </a:r>
            <a:r>
              <a:rPr lang="en-US" sz="4400" b="1"/>
              <a:t>Retrieve</a:t>
            </a:r>
            <a:r>
              <a:rPr lang="en-US" sz="4400"/>
              <a:t>. </a:t>
            </a:r>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If the Replacement Contract has more than one path, then you will see multiple lines. </a:t>
            </a:r>
          </a:p>
          <a:p>
            <a:pPr algn="l"/>
            <a:r>
              <a:rPr lang="en-US" sz="1100"/>
              <a:t>		          </a:t>
            </a:r>
          </a:p>
          <a:p>
            <a:pPr algn="l"/>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6" name="Picture 5">
            <a:extLst>
              <a:ext uri="{FF2B5EF4-FFF2-40B4-BE49-F238E27FC236}">
                <a16:creationId xmlns:a16="http://schemas.microsoft.com/office/drawing/2014/main" id="{F5FD8B05-EBE9-4D68-B2F4-D793C6CD2E73}"/>
              </a:ext>
            </a:extLst>
          </p:cNvPr>
          <p:cNvPicPr>
            <a:picLocks noChangeAspect="1"/>
          </p:cNvPicPr>
          <p:nvPr/>
        </p:nvPicPr>
        <p:blipFill>
          <a:blip r:embed="rId3"/>
          <a:stretch>
            <a:fillRect/>
          </a:stretch>
        </p:blipFill>
        <p:spPr>
          <a:xfrm>
            <a:off x="838198" y="1627990"/>
            <a:ext cx="10515600" cy="2199269"/>
          </a:xfrm>
          <a:prstGeom prst="rect">
            <a:avLst/>
          </a:prstGeom>
        </p:spPr>
      </p:pic>
    </p:spTree>
    <p:extLst>
      <p:ext uri="{BB962C8B-B14F-4D97-AF65-F5344CB8AC3E}">
        <p14:creationId xmlns:p14="http://schemas.microsoft.com/office/powerpoint/2010/main" val="4242285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Recall/Reput</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Hover over the line containing the path (R/D pair) you wish to recall capacity on and right click until you see </a:t>
            </a:r>
            <a:r>
              <a:rPr lang="en-US" sz="4400" b="1" dirty="0"/>
              <a:t>Recall</a:t>
            </a:r>
            <a:r>
              <a:rPr lang="en-US" sz="4400" dirty="0"/>
              <a:t>.</a:t>
            </a:r>
          </a:p>
          <a:p>
            <a:pPr algn="l"/>
            <a:endParaRPr lang="en-US" sz="1200" dirty="0"/>
          </a:p>
          <a:p>
            <a:pPr algn="l"/>
            <a:r>
              <a:rPr lang="en-US" sz="1200" dirty="0"/>
              <a:t>			</a:t>
            </a:r>
          </a:p>
          <a:p>
            <a:pPr algn="l"/>
            <a:r>
              <a:rPr lang="en-US" sz="1200" dirty="0"/>
              <a:t>			</a:t>
            </a:r>
            <a:r>
              <a:rPr lang="en-US" sz="4400" dirty="0"/>
              <a:t>	</a:t>
            </a:r>
          </a:p>
          <a:p>
            <a:pPr algn="l"/>
            <a:r>
              <a:rPr lang="en-US" sz="4400" dirty="0"/>
              <a:t>			        Then you will see a line populate below denoting the action for the path/MDQ is Recalled.</a:t>
            </a:r>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6" name="Picture 5">
            <a:extLst>
              <a:ext uri="{FF2B5EF4-FFF2-40B4-BE49-F238E27FC236}">
                <a16:creationId xmlns:a16="http://schemas.microsoft.com/office/drawing/2014/main" id="{7BD3D846-E57B-23B0-B5AF-10AA9451D940}"/>
              </a:ext>
            </a:extLst>
          </p:cNvPr>
          <p:cNvPicPr>
            <a:picLocks noChangeAspect="1"/>
          </p:cNvPicPr>
          <p:nvPr/>
        </p:nvPicPr>
        <p:blipFill>
          <a:blip r:embed="rId3"/>
          <a:stretch>
            <a:fillRect/>
          </a:stretch>
        </p:blipFill>
        <p:spPr>
          <a:xfrm>
            <a:off x="1055322" y="1627990"/>
            <a:ext cx="2826952" cy="2348141"/>
          </a:xfrm>
          <a:prstGeom prst="rect">
            <a:avLst/>
          </a:prstGeom>
        </p:spPr>
      </p:pic>
      <p:pic>
        <p:nvPicPr>
          <p:cNvPr id="14" name="Picture 13">
            <a:extLst>
              <a:ext uri="{FF2B5EF4-FFF2-40B4-BE49-F238E27FC236}">
                <a16:creationId xmlns:a16="http://schemas.microsoft.com/office/drawing/2014/main" id="{22BF4B73-3045-098F-1994-0F2B5BDD3E8E}"/>
              </a:ext>
            </a:extLst>
          </p:cNvPr>
          <p:cNvPicPr>
            <a:picLocks noChangeAspect="1"/>
          </p:cNvPicPr>
          <p:nvPr/>
        </p:nvPicPr>
        <p:blipFill>
          <a:blip r:embed="rId4"/>
          <a:stretch>
            <a:fillRect/>
          </a:stretch>
        </p:blipFill>
        <p:spPr>
          <a:xfrm>
            <a:off x="3429969" y="2700990"/>
            <a:ext cx="8140952" cy="2884691"/>
          </a:xfrm>
          <a:prstGeom prst="rect">
            <a:avLst/>
          </a:prstGeom>
        </p:spPr>
      </p:pic>
      <p:sp>
        <p:nvSpPr>
          <p:cNvPr id="15" name="Rectangle 14">
            <a:extLst>
              <a:ext uri="{FF2B5EF4-FFF2-40B4-BE49-F238E27FC236}">
                <a16:creationId xmlns:a16="http://schemas.microsoft.com/office/drawing/2014/main" id="{F460B2DD-FA08-7EC9-9ACC-618AACEB2438}"/>
              </a:ext>
            </a:extLst>
          </p:cNvPr>
          <p:cNvSpPr/>
          <p:nvPr/>
        </p:nvSpPr>
        <p:spPr>
          <a:xfrm>
            <a:off x="5855855" y="3020291"/>
            <a:ext cx="401066" cy="12838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DA6EE0-4489-7A09-B5CC-AF363064BBD6}"/>
              </a:ext>
            </a:extLst>
          </p:cNvPr>
          <p:cNvSpPr/>
          <p:nvPr/>
        </p:nvSpPr>
        <p:spPr>
          <a:xfrm>
            <a:off x="4516582" y="3020291"/>
            <a:ext cx="203200" cy="12838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259FA8-98A0-D072-6DF1-DA28B2ACC100}"/>
              </a:ext>
            </a:extLst>
          </p:cNvPr>
          <p:cNvSpPr/>
          <p:nvPr/>
        </p:nvSpPr>
        <p:spPr>
          <a:xfrm>
            <a:off x="2909455" y="3248734"/>
            <a:ext cx="303391" cy="6859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FE0065-8BA1-0C96-0320-F60020ECAF6E}"/>
              </a:ext>
            </a:extLst>
          </p:cNvPr>
          <p:cNvSpPr/>
          <p:nvPr/>
        </p:nvSpPr>
        <p:spPr>
          <a:xfrm>
            <a:off x="4516582" y="5230010"/>
            <a:ext cx="203200" cy="1471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4124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Recall/Reput</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a:t>Update the </a:t>
            </a:r>
            <a:r>
              <a:rPr lang="en-US" sz="4400" b="1"/>
              <a:t>Rel Start Date </a:t>
            </a:r>
            <a:r>
              <a:rPr lang="en-US" sz="4400"/>
              <a:t>for when you want the Recall to begin and the</a:t>
            </a:r>
          </a:p>
          <a:p>
            <a:pPr algn="l"/>
            <a:r>
              <a:rPr lang="en-US" sz="4400" b="1"/>
              <a:t>Rel End Date </a:t>
            </a:r>
            <a:r>
              <a:rPr lang="en-US" sz="4400"/>
              <a:t>for when you wish it to end. </a:t>
            </a:r>
          </a:p>
          <a:p>
            <a:pPr algn="l"/>
            <a:r>
              <a:rPr lang="en-US" sz="4400"/>
              <a:t>Update the </a:t>
            </a:r>
            <a:r>
              <a:rPr lang="en-US" sz="4400" b="1"/>
              <a:t>Qty-Loc</a:t>
            </a:r>
            <a:r>
              <a:rPr lang="en-US" sz="4400"/>
              <a:t> to amount of MDQ you wish to Recall.</a:t>
            </a:r>
          </a:p>
          <a:p>
            <a:pPr algn="l"/>
            <a:r>
              <a:rPr lang="en-US" sz="4400"/>
              <a:t>Finally update the </a:t>
            </a:r>
            <a:r>
              <a:rPr lang="en-US" sz="4400" b="1"/>
              <a:t>Recall </a:t>
            </a:r>
            <a:r>
              <a:rPr lang="en-US" sz="4400" b="1" err="1"/>
              <a:t>Notif</a:t>
            </a:r>
            <a:r>
              <a:rPr lang="en-US" sz="4400" b="1"/>
              <a:t> Period </a:t>
            </a:r>
            <a:r>
              <a:rPr lang="en-US" sz="4400"/>
              <a:t>for when you wish to the Replacement</a:t>
            </a:r>
          </a:p>
          <a:p>
            <a:pPr algn="l"/>
            <a:r>
              <a:rPr lang="en-US" sz="4400"/>
              <a:t>Shipper to receive notification that the gas is being recalled. Please refer to your offer, if you are unsure what Recall notification periods you allowed for. If the system does not allow for Recalls on a non-business day or for Early Evening, then those options were not made available on the offer.</a:t>
            </a:r>
          </a:p>
          <a:p>
            <a:pPr algn="l"/>
            <a:endParaRPr lang="en-US" sz="4400"/>
          </a:p>
          <a:p>
            <a:pPr algn="l"/>
            <a:r>
              <a:rPr lang="en-US" sz="4400"/>
              <a:t>	       After updating the line, hit</a:t>
            </a:r>
            <a:r>
              <a:rPr lang="en-US" sz="4400" b="1"/>
              <a:t> Submit </a:t>
            </a:r>
            <a:r>
              <a:rPr lang="en-US" sz="4400"/>
              <a:t>in the upper right corner of the page. </a:t>
            </a:r>
          </a:p>
          <a:p>
            <a:pPr algn="l"/>
            <a:r>
              <a:rPr lang="en-US" sz="1100"/>
              <a:t>		          </a:t>
            </a:r>
          </a:p>
          <a:p>
            <a:pPr algn="l"/>
            <a:r>
              <a:rPr lang="en-US" sz="1100"/>
              <a:t>		</a:t>
            </a:r>
          </a:p>
          <a:p>
            <a:pPr algn="l"/>
            <a:endParaRPr lang="en-US" sz="1100"/>
          </a:p>
          <a:p>
            <a:pPr algn="l"/>
            <a:r>
              <a:rPr lang="en-US" sz="1100"/>
              <a:t>The path will have returned to the top half of the screen and now show as </a:t>
            </a:r>
            <a:r>
              <a:rPr lang="en-US" sz="1100" b="1"/>
              <a:t>Recalled</a:t>
            </a:r>
            <a:r>
              <a:rPr lang="en-US" sz="1100"/>
              <a:t>. </a:t>
            </a:r>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endParaRPr lang="en-US" sz="1200"/>
          </a:p>
          <a:p>
            <a:pPr algn="l"/>
            <a:r>
              <a:rPr lang="en-US" sz="1200"/>
              <a:t>		      </a:t>
            </a:r>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r>
              <a:rPr lang="en-US" sz="1100"/>
              <a:t>		             </a:t>
            </a:r>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a:p>
            <a:pPr algn="l"/>
            <a:endParaRPr lang="en-US" sz="1100"/>
          </a:p>
        </p:txBody>
      </p:sp>
      <p:pic>
        <p:nvPicPr>
          <p:cNvPr id="3" name="Picture 2">
            <a:extLst>
              <a:ext uri="{FF2B5EF4-FFF2-40B4-BE49-F238E27FC236}">
                <a16:creationId xmlns:a16="http://schemas.microsoft.com/office/drawing/2014/main" id="{FDCDFC68-BD15-EA92-6EE3-C5216FFF81DE}"/>
              </a:ext>
            </a:extLst>
          </p:cNvPr>
          <p:cNvPicPr>
            <a:picLocks noChangeAspect="1"/>
          </p:cNvPicPr>
          <p:nvPr/>
        </p:nvPicPr>
        <p:blipFill>
          <a:blip r:embed="rId3"/>
          <a:stretch>
            <a:fillRect/>
          </a:stretch>
        </p:blipFill>
        <p:spPr>
          <a:xfrm>
            <a:off x="5348998" y="1176227"/>
            <a:ext cx="5076190" cy="1219048"/>
          </a:xfrm>
          <a:prstGeom prst="rect">
            <a:avLst/>
          </a:prstGeom>
        </p:spPr>
      </p:pic>
      <p:pic>
        <p:nvPicPr>
          <p:cNvPr id="6" name="Picture 5">
            <a:extLst>
              <a:ext uri="{FF2B5EF4-FFF2-40B4-BE49-F238E27FC236}">
                <a16:creationId xmlns:a16="http://schemas.microsoft.com/office/drawing/2014/main" id="{DC42C413-9B05-9F6C-579F-60456D1925D2}"/>
              </a:ext>
            </a:extLst>
          </p:cNvPr>
          <p:cNvPicPr>
            <a:picLocks noChangeAspect="1"/>
          </p:cNvPicPr>
          <p:nvPr/>
        </p:nvPicPr>
        <p:blipFill>
          <a:blip r:embed="rId4"/>
          <a:stretch>
            <a:fillRect/>
          </a:stretch>
        </p:blipFill>
        <p:spPr>
          <a:xfrm>
            <a:off x="967147" y="3043285"/>
            <a:ext cx="1057143" cy="771429"/>
          </a:xfrm>
          <a:prstGeom prst="rect">
            <a:avLst/>
          </a:prstGeom>
        </p:spPr>
      </p:pic>
      <p:pic>
        <p:nvPicPr>
          <p:cNvPr id="1026" name="Picture 2">
            <a:extLst>
              <a:ext uri="{FF2B5EF4-FFF2-40B4-BE49-F238E27FC236}">
                <a16:creationId xmlns:a16="http://schemas.microsoft.com/office/drawing/2014/main" id="{64FB4919-CEA1-F6AA-071D-19DFAD477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72" y="4337533"/>
            <a:ext cx="10430381" cy="27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6208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Recall/Reput</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To </a:t>
            </a:r>
            <a:r>
              <a:rPr lang="en-US" sz="4400" dirty="0" err="1"/>
              <a:t>reput</a:t>
            </a:r>
            <a:r>
              <a:rPr lang="en-US" sz="4400" dirty="0"/>
              <a:t> hover your mouse over the </a:t>
            </a:r>
            <a:r>
              <a:rPr lang="en-US" sz="4400" b="1" dirty="0"/>
              <a:t>Recalled</a:t>
            </a:r>
            <a:r>
              <a:rPr lang="en-US" sz="4400" dirty="0"/>
              <a:t> path you wish to</a:t>
            </a:r>
            <a:r>
              <a:rPr lang="en-US" sz="4400" b="1" dirty="0"/>
              <a:t> Reput </a:t>
            </a:r>
            <a:r>
              <a:rPr lang="en-US" sz="4400" dirty="0"/>
              <a:t>and right click on your mouse. The word </a:t>
            </a:r>
            <a:r>
              <a:rPr lang="en-US" sz="4400" b="1" dirty="0"/>
              <a:t>Reput</a:t>
            </a:r>
            <a:r>
              <a:rPr lang="en-US" sz="4400" dirty="0"/>
              <a:t> appears. Click on the pop-up button. </a:t>
            </a:r>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4400" dirty="0"/>
              <a:t>If you change your mind and want to delete the </a:t>
            </a:r>
            <a:r>
              <a:rPr lang="en-US" sz="4400" b="1" dirty="0"/>
              <a:t>Reput</a:t>
            </a:r>
            <a:r>
              <a:rPr lang="en-US" sz="4400" dirty="0"/>
              <a:t> (or a </a:t>
            </a:r>
            <a:r>
              <a:rPr lang="en-US" sz="4400" b="1" dirty="0"/>
              <a:t>Recall</a:t>
            </a:r>
            <a:r>
              <a:rPr lang="en-US" sz="4400" dirty="0"/>
              <a:t>) if you have not hit Submit hover over the </a:t>
            </a:r>
          </a:p>
          <a:p>
            <a:pPr algn="l"/>
            <a:r>
              <a:rPr lang="en-US" sz="4400" b="1" dirty="0"/>
              <a:t>Capacity Release Status </a:t>
            </a:r>
            <a:r>
              <a:rPr lang="en-US" sz="4400" dirty="0"/>
              <a:t>and right click until the Delete button appears and click on it. This will remove the line and</a:t>
            </a:r>
          </a:p>
          <a:p>
            <a:pPr algn="l"/>
            <a:r>
              <a:rPr lang="en-US" sz="4400" dirty="0"/>
              <a:t>leave the capacity status as it was originally.</a:t>
            </a:r>
          </a:p>
          <a:p>
            <a:pPr algn="l"/>
            <a:endParaRPr lang="en-US" sz="4400" dirty="0"/>
          </a:p>
          <a:p>
            <a:pPr algn="l"/>
            <a:r>
              <a:rPr lang="en-US" sz="4800" dirty="0"/>
              <a:t>If you wish to proceed again, update</a:t>
            </a:r>
            <a:r>
              <a:rPr lang="en-US" sz="4400" dirty="0"/>
              <a:t> the </a:t>
            </a:r>
            <a:r>
              <a:rPr lang="en-US" sz="4400" b="1" dirty="0"/>
              <a:t>Rel Start Date </a:t>
            </a:r>
            <a:r>
              <a:rPr lang="en-US" sz="4400" dirty="0"/>
              <a:t>for when you want the </a:t>
            </a:r>
            <a:r>
              <a:rPr lang="en-US" sz="4400" b="1" dirty="0"/>
              <a:t>Reput </a:t>
            </a:r>
            <a:r>
              <a:rPr lang="en-US" sz="4400" dirty="0"/>
              <a:t>to begin and the</a:t>
            </a:r>
          </a:p>
          <a:p>
            <a:pPr algn="l"/>
            <a:r>
              <a:rPr lang="en-US" sz="4400" b="1" dirty="0"/>
              <a:t>Rel End Date </a:t>
            </a:r>
            <a:r>
              <a:rPr lang="en-US" sz="4400" dirty="0"/>
              <a:t>for when you wish it to end. Note: Recall and Reputs cannot occur on the same gas day.</a:t>
            </a:r>
          </a:p>
          <a:p>
            <a:pPr algn="l"/>
            <a:r>
              <a:rPr lang="en-US" sz="4400" dirty="0"/>
              <a:t>Update the </a:t>
            </a:r>
            <a:r>
              <a:rPr lang="en-US" sz="4400" b="1" dirty="0"/>
              <a:t>Qty-Loc</a:t>
            </a:r>
            <a:r>
              <a:rPr lang="en-US" sz="4400" dirty="0"/>
              <a:t> to amount of MDQ you wish to</a:t>
            </a:r>
            <a:r>
              <a:rPr lang="en-US" sz="4400" b="1" dirty="0"/>
              <a:t> Reput</a:t>
            </a:r>
            <a:r>
              <a:rPr lang="en-US" sz="4400" dirty="0"/>
              <a:t>.</a:t>
            </a:r>
          </a:p>
          <a:p>
            <a:pPr algn="l"/>
            <a:r>
              <a:rPr lang="en-US" sz="4400" dirty="0"/>
              <a:t>Finally update the </a:t>
            </a:r>
            <a:r>
              <a:rPr lang="en-US" sz="4400" b="1" dirty="0"/>
              <a:t>Reput </a:t>
            </a:r>
            <a:r>
              <a:rPr lang="en-US" sz="4400" b="1" dirty="0" err="1"/>
              <a:t>Notif</a:t>
            </a:r>
            <a:r>
              <a:rPr lang="en-US" sz="4400" b="1" dirty="0"/>
              <a:t> Period </a:t>
            </a:r>
            <a:r>
              <a:rPr lang="en-US" sz="4400" dirty="0"/>
              <a:t>for when you wish to the Replacement Shipper to receive notification that the gas is being </a:t>
            </a:r>
            <a:r>
              <a:rPr lang="en-US" sz="4400" dirty="0" err="1"/>
              <a:t>reput</a:t>
            </a:r>
            <a:r>
              <a:rPr lang="en-US" sz="4400" dirty="0"/>
              <a:t>.</a:t>
            </a:r>
          </a:p>
          <a:p>
            <a:pPr algn="l"/>
            <a:r>
              <a:rPr lang="en-US" sz="4400" dirty="0"/>
              <a:t>Then click on Submit. </a:t>
            </a:r>
          </a:p>
          <a:p>
            <a:pPr algn="l"/>
            <a:endParaRPr lang="en-US" sz="1100" dirty="0"/>
          </a:p>
          <a:p>
            <a:pPr algn="l"/>
            <a:r>
              <a:rPr lang="en-US" sz="1100" dirty="0"/>
              <a:t>		          </a:t>
            </a:r>
          </a:p>
          <a:p>
            <a:pPr algn="l"/>
            <a:r>
              <a:rPr lang="en-US" sz="1100" dirty="0"/>
              <a:t>		</a:t>
            </a:r>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B4F80649-C498-ABC6-A649-FB7788FFA032}"/>
              </a:ext>
            </a:extLst>
          </p:cNvPr>
          <p:cNvPicPr>
            <a:picLocks noChangeAspect="1"/>
          </p:cNvPicPr>
          <p:nvPr/>
        </p:nvPicPr>
        <p:blipFill>
          <a:blip r:embed="rId3"/>
          <a:stretch>
            <a:fillRect/>
          </a:stretch>
        </p:blipFill>
        <p:spPr>
          <a:xfrm>
            <a:off x="838199" y="1765578"/>
            <a:ext cx="10155810" cy="767905"/>
          </a:xfrm>
          <a:prstGeom prst="rect">
            <a:avLst/>
          </a:prstGeom>
        </p:spPr>
      </p:pic>
      <p:pic>
        <p:nvPicPr>
          <p:cNvPr id="6" name="Picture 5">
            <a:extLst>
              <a:ext uri="{FF2B5EF4-FFF2-40B4-BE49-F238E27FC236}">
                <a16:creationId xmlns:a16="http://schemas.microsoft.com/office/drawing/2014/main" id="{FF8FB8A6-97D7-6207-F1F1-E802F1068E7B}"/>
              </a:ext>
            </a:extLst>
          </p:cNvPr>
          <p:cNvPicPr>
            <a:picLocks noChangeAspect="1"/>
          </p:cNvPicPr>
          <p:nvPr/>
        </p:nvPicPr>
        <p:blipFill>
          <a:blip r:embed="rId4"/>
          <a:stretch>
            <a:fillRect/>
          </a:stretch>
        </p:blipFill>
        <p:spPr>
          <a:xfrm>
            <a:off x="8015486" y="2883387"/>
            <a:ext cx="1628571" cy="1504762"/>
          </a:xfrm>
          <a:prstGeom prst="rect">
            <a:avLst/>
          </a:prstGeom>
        </p:spPr>
      </p:pic>
      <p:sp>
        <p:nvSpPr>
          <p:cNvPr id="9" name="Rectangle 8">
            <a:extLst>
              <a:ext uri="{FF2B5EF4-FFF2-40B4-BE49-F238E27FC236}">
                <a16:creationId xmlns:a16="http://schemas.microsoft.com/office/drawing/2014/main" id="{D279B837-9DA1-AAA9-31CD-3A2CC7740F13}"/>
              </a:ext>
            </a:extLst>
          </p:cNvPr>
          <p:cNvSpPr/>
          <p:nvPr/>
        </p:nvSpPr>
        <p:spPr>
          <a:xfrm>
            <a:off x="2253673" y="1765578"/>
            <a:ext cx="221672" cy="4880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374F7B-05D3-AFF8-DB1E-290A2E3ECA3A}"/>
              </a:ext>
            </a:extLst>
          </p:cNvPr>
          <p:cNvSpPr/>
          <p:nvPr/>
        </p:nvSpPr>
        <p:spPr>
          <a:xfrm>
            <a:off x="3592945" y="1765578"/>
            <a:ext cx="221672" cy="4880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1E08B0-43A8-CF0E-DBB9-88D87E67C763}"/>
              </a:ext>
            </a:extLst>
          </p:cNvPr>
          <p:cNvSpPr/>
          <p:nvPr/>
        </p:nvSpPr>
        <p:spPr>
          <a:xfrm>
            <a:off x="3980873" y="1765578"/>
            <a:ext cx="580554" cy="4880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6332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Recall/Reput</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25000" lnSpcReduction="20000"/>
          </a:bodyPr>
          <a:lstStyle/>
          <a:p>
            <a:pPr algn="l"/>
            <a:r>
              <a:rPr lang="en-US" sz="4400" dirty="0"/>
              <a:t>The capacity will now show as Reput. </a:t>
            </a:r>
          </a:p>
          <a:p>
            <a:pPr algn="l"/>
            <a:r>
              <a:rPr lang="en-US" sz="1100" dirty="0"/>
              <a:t>		          </a:t>
            </a:r>
          </a:p>
          <a:p>
            <a:pPr algn="l"/>
            <a:r>
              <a:rPr lang="en-US" sz="1100" dirty="0"/>
              <a:t>		</a:t>
            </a:r>
            <a:endParaRPr lang="en-US" sz="1200" dirty="0"/>
          </a:p>
          <a:p>
            <a:pPr algn="l"/>
            <a:endParaRPr lang="en-US" sz="1200" dirty="0"/>
          </a:p>
          <a:p>
            <a:pPr algn="l"/>
            <a:endParaRPr lang="en-US" sz="4400" dirty="0"/>
          </a:p>
          <a:p>
            <a:pPr algn="l"/>
            <a:r>
              <a:rPr lang="en-US" sz="4400" dirty="0"/>
              <a:t>Reminder all Recalls must be submitted to the TSP prior to the below times: </a:t>
            </a:r>
          </a:p>
          <a:p>
            <a:pPr algn="l"/>
            <a:endParaRPr lang="en-US" sz="44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4400" dirty="0" err="1"/>
              <a:t>Reputs</a:t>
            </a:r>
            <a:r>
              <a:rPr lang="en-US" sz="4400" dirty="0"/>
              <a:t> must be submitted to the TSP prior to this time:</a:t>
            </a:r>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3" name="Picture 2">
            <a:extLst>
              <a:ext uri="{FF2B5EF4-FFF2-40B4-BE49-F238E27FC236}">
                <a16:creationId xmlns:a16="http://schemas.microsoft.com/office/drawing/2014/main" id="{B439B93F-7792-D3CE-664F-4D63FE2804F4}"/>
              </a:ext>
            </a:extLst>
          </p:cNvPr>
          <p:cNvPicPr>
            <a:picLocks noChangeAspect="1"/>
          </p:cNvPicPr>
          <p:nvPr/>
        </p:nvPicPr>
        <p:blipFill>
          <a:blip r:embed="rId3"/>
          <a:stretch>
            <a:fillRect/>
          </a:stretch>
        </p:blipFill>
        <p:spPr>
          <a:xfrm>
            <a:off x="988290" y="1822158"/>
            <a:ext cx="10035307" cy="352211"/>
          </a:xfrm>
          <a:prstGeom prst="rect">
            <a:avLst/>
          </a:prstGeom>
        </p:spPr>
      </p:pic>
      <p:pic>
        <p:nvPicPr>
          <p:cNvPr id="10" name="Picture 9">
            <a:extLst>
              <a:ext uri="{FF2B5EF4-FFF2-40B4-BE49-F238E27FC236}">
                <a16:creationId xmlns:a16="http://schemas.microsoft.com/office/drawing/2014/main" id="{A948A309-90BE-1484-D5AC-1C21AA7AD8B7}"/>
              </a:ext>
            </a:extLst>
          </p:cNvPr>
          <p:cNvPicPr>
            <a:picLocks noChangeAspect="1"/>
          </p:cNvPicPr>
          <p:nvPr/>
        </p:nvPicPr>
        <p:blipFill>
          <a:blip r:embed="rId4"/>
          <a:stretch>
            <a:fillRect/>
          </a:stretch>
        </p:blipFill>
        <p:spPr>
          <a:xfrm>
            <a:off x="988290" y="2660802"/>
            <a:ext cx="9539203" cy="1734401"/>
          </a:xfrm>
          <a:prstGeom prst="rect">
            <a:avLst/>
          </a:prstGeom>
        </p:spPr>
      </p:pic>
      <p:pic>
        <p:nvPicPr>
          <p:cNvPr id="12" name="Picture 11">
            <a:extLst>
              <a:ext uri="{FF2B5EF4-FFF2-40B4-BE49-F238E27FC236}">
                <a16:creationId xmlns:a16="http://schemas.microsoft.com/office/drawing/2014/main" id="{50E658FC-32FB-F378-065B-C83735E462E5}"/>
              </a:ext>
            </a:extLst>
          </p:cNvPr>
          <p:cNvPicPr>
            <a:picLocks noChangeAspect="1"/>
          </p:cNvPicPr>
          <p:nvPr/>
        </p:nvPicPr>
        <p:blipFill>
          <a:blip r:embed="rId5"/>
          <a:stretch>
            <a:fillRect/>
          </a:stretch>
        </p:blipFill>
        <p:spPr>
          <a:xfrm>
            <a:off x="988289" y="4788909"/>
            <a:ext cx="9539203" cy="377790"/>
          </a:xfrm>
          <a:prstGeom prst="rect">
            <a:avLst/>
          </a:prstGeom>
        </p:spPr>
      </p:pic>
      <p:sp>
        <p:nvSpPr>
          <p:cNvPr id="13" name="Rectangle 12">
            <a:extLst>
              <a:ext uri="{FF2B5EF4-FFF2-40B4-BE49-F238E27FC236}">
                <a16:creationId xmlns:a16="http://schemas.microsoft.com/office/drawing/2014/main" id="{36A99184-B975-9FD6-16AD-ABFCE5F81087}"/>
              </a:ext>
            </a:extLst>
          </p:cNvPr>
          <p:cNvSpPr/>
          <p:nvPr/>
        </p:nvSpPr>
        <p:spPr>
          <a:xfrm>
            <a:off x="4045527" y="1822158"/>
            <a:ext cx="526473" cy="2190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B959A5-CEC4-0DA6-9C9B-DDA1CC195AED}"/>
              </a:ext>
            </a:extLst>
          </p:cNvPr>
          <p:cNvSpPr/>
          <p:nvPr/>
        </p:nvSpPr>
        <p:spPr>
          <a:xfrm>
            <a:off x="2253673" y="1822158"/>
            <a:ext cx="286327" cy="2190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547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9" y="-113122"/>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Withdrawal Summary</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40000" lnSpcReduction="20000"/>
          </a:bodyPr>
          <a:lstStyle/>
          <a:p>
            <a:pPr algn="l"/>
            <a:r>
              <a:rPr lang="en-US" sz="2800" dirty="0"/>
              <a:t>This screen will show the history of all Offers and Bids that have been Withdrawn on the TSP.</a:t>
            </a:r>
          </a:p>
          <a:p>
            <a:pPr algn="l"/>
            <a:r>
              <a:rPr lang="en-US" sz="1100" dirty="0"/>
              <a:t>		          </a:t>
            </a:r>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pic>
        <p:nvPicPr>
          <p:cNvPr id="4" name="Picture 3">
            <a:extLst>
              <a:ext uri="{FF2B5EF4-FFF2-40B4-BE49-F238E27FC236}">
                <a16:creationId xmlns:a16="http://schemas.microsoft.com/office/drawing/2014/main" id="{F5A70D7D-188A-9253-DF38-84B600EA4A0F}"/>
              </a:ext>
            </a:extLst>
          </p:cNvPr>
          <p:cNvPicPr>
            <a:picLocks noChangeAspect="1"/>
          </p:cNvPicPr>
          <p:nvPr/>
        </p:nvPicPr>
        <p:blipFill>
          <a:blip r:embed="rId3"/>
          <a:stretch>
            <a:fillRect/>
          </a:stretch>
        </p:blipFill>
        <p:spPr>
          <a:xfrm>
            <a:off x="910501" y="1532064"/>
            <a:ext cx="2774963" cy="3516219"/>
          </a:xfrm>
          <a:prstGeom prst="rect">
            <a:avLst/>
          </a:prstGeom>
        </p:spPr>
      </p:pic>
      <p:pic>
        <p:nvPicPr>
          <p:cNvPr id="9" name="Picture 8">
            <a:extLst>
              <a:ext uri="{FF2B5EF4-FFF2-40B4-BE49-F238E27FC236}">
                <a16:creationId xmlns:a16="http://schemas.microsoft.com/office/drawing/2014/main" id="{6060CA23-EAD8-35AD-DFB3-BC1E01389E0F}"/>
              </a:ext>
            </a:extLst>
          </p:cNvPr>
          <p:cNvPicPr>
            <a:picLocks noChangeAspect="1"/>
          </p:cNvPicPr>
          <p:nvPr/>
        </p:nvPicPr>
        <p:blipFill>
          <a:blip r:embed="rId4"/>
          <a:stretch>
            <a:fillRect/>
          </a:stretch>
        </p:blipFill>
        <p:spPr>
          <a:xfrm>
            <a:off x="2483161" y="3018479"/>
            <a:ext cx="8231022" cy="2374752"/>
          </a:xfrm>
          <a:prstGeom prst="rect">
            <a:avLst/>
          </a:prstGeom>
        </p:spPr>
      </p:pic>
    </p:spTree>
    <p:extLst>
      <p:ext uri="{BB962C8B-B14F-4D97-AF65-F5344CB8AC3E}">
        <p14:creationId xmlns:p14="http://schemas.microsoft.com/office/powerpoint/2010/main" val="320944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a:t>Offer</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a:bodyPr>
          <a:lstStyle/>
          <a:p>
            <a:pPr algn="l"/>
            <a:r>
              <a:rPr lang="en-US" sz="1100" dirty="0"/>
              <a:t>Then choose the Cycle for which you wish the replacement K# to start. This is needed for intraday non-biddable temporary releases. Otherwise, the field is optional, or you can go with the standard Timely.  </a:t>
            </a:r>
          </a:p>
          <a:p>
            <a:pPr algn="l"/>
            <a:endParaRPr lang="en-US" sz="1100" dirty="0"/>
          </a:p>
          <a:p>
            <a:pPr algn="l"/>
            <a:r>
              <a:rPr lang="en-US" sz="1100" dirty="0"/>
              <a:t>					Then choose the type of Release</a:t>
            </a:r>
          </a:p>
          <a:p>
            <a:pPr algn="l"/>
            <a:r>
              <a:rPr lang="en-US" sz="1100" dirty="0"/>
              <a:t>					</a:t>
            </a:r>
            <a:r>
              <a:rPr lang="en-US" sz="1100" dirty="0">
                <a:solidFill>
                  <a:srgbClr val="FF0000"/>
                </a:solidFill>
              </a:rPr>
              <a:t>Note: if you choose to do a</a:t>
            </a:r>
          </a:p>
          <a:p>
            <a:pPr algn="l"/>
            <a:r>
              <a:rPr lang="en-US" sz="1100" dirty="0">
                <a:solidFill>
                  <a:srgbClr val="FF0000"/>
                </a:solidFill>
              </a:rPr>
              <a:t>					Permanent Capacity Release</a:t>
            </a:r>
          </a:p>
          <a:p>
            <a:pPr algn="l"/>
            <a:r>
              <a:rPr lang="en-US" sz="1100" dirty="0">
                <a:solidFill>
                  <a:srgbClr val="FF0000"/>
                </a:solidFill>
              </a:rPr>
              <a:t>					please contact TG first. There are</a:t>
            </a:r>
          </a:p>
          <a:p>
            <a:pPr algn="l"/>
            <a:r>
              <a:rPr lang="en-US" sz="1100" dirty="0">
                <a:solidFill>
                  <a:srgbClr val="FF0000"/>
                </a:solidFill>
              </a:rPr>
              <a:t>					several pre-approvals required </a:t>
            </a:r>
          </a:p>
          <a:p>
            <a:pPr algn="l"/>
            <a:r>
              <a:rPr lang="en-US" sz="1100" dirty="0">
                <a:solidFill>
                  <a:srgbClr val="FF0000"/>
                </a:solidFill>
              </a:rPr>
              <a:t>					before you build the offer.</a:t>
            </a:r>
          </a:p>
          <a:p>
            <a:pPr algn="l"/>
            <a:endParaRPr lang="en-US" sz="1100" dirty="0"/>
          </a:p>
          <a:p>
            <a:pPr algn="l"/>
            <a:endParaRPr lang="en-US" sz="1100" dirty="0"/>
          </a:p>
          <a:p>
            <a:pPr algn="l"/>
            <a:r>
              <a:rPr lang="en-US" sz="1100" dirty="0"/>
              <a:t> Then whether or not the Release is going to be</a:t>
            </a:r>
          </a:p>
          <a:p>
            <a:pPr algn="l"/>
            <a:r>
              <a:rPr lang="en-US" sz="1100" dirty="0"/>
              <a:t>biddable or non-biddable. 									</a:t>
            </a:r>
          </a:p>
        </p:txBody>
      </p:sp>
      <p:pic>
        <p:nvPicPr>
          <p:cNvPr id="3" name="Picture 2">
            <a:extLst>
              <a:ext uri="{FF2B5EF4-FFF2-40B4-BE49-F238E27FC236}">
                <a16:creationId xmlns:a16="http://schemas.microsoft.com/office/drawing/2014/main" id="{17686268-FB9F-4CF2-BFB9-B88E93DD5C95}"/>
              </a:ext>
            </a:extLst>
          </p:cNvPr>
          <p:cNvPicPr>
            <a:picLocks noChangeAspect="1"/>
          </p:cNvPicPr>
          <p:nvPr/>
        </p:nvPicPr>
        <p:blipFill>
          <a:blip r:embed="rId3"/>
          <a:stretch>
            <a:fillRect/>
          </a:stretch>
        </p:blipFill>
        <p:spPr>
          <a:xfrm>
            <a:off x="995331" y="1736724"/>
            <a:ext cx="4123809" cy="2276190"/>
          </a:xfrm>
          <a:prstGeom prst="rect">
            <a:avLst/>
          </a:prstGeom>
        </p:spPr>
      </p:pic>
      <p:pic>
        <p:nvPicPr>
          <p:cNvPr id="9" name="Picture 8">
            <a:extLst>
              <a:ext uri="{FF2B5EF4-FFF2-40B4-BE49-F238E27FC236}">
                <a16:creationId xmlns:a16="http://schemas.microsoft.com/office/drawing/2014/main" id="{AA6B73D5-2D5B-49BE-9362-24BBE5AFCBA3}"/>
              </a:ext>
            </a:extLst>
          </p:cNvPr>
          <p:cNvPicPr>
            <a:picLocks noChangeAspect="1"/>
          </p:cNvPicPr>
          <p:nvPr/>
        </p:nvPicPr>
        <p:blipFill>
          <a:blip r:embed="rId4"/>
          <a:stretch>
            <a:fillRect/>
          </a:stretch>
        </p:blipFill>
        <p:spPr>
          <a:xfrm>
            <a:off x="7407304" y="1905006"/>
            <a:ext cx="2771429" cy="3095238"/>
          </a:xfrm>
          <a:prstGeom prst="rect">
            <a:avLst/>
          </a:prstGeom>
        </p:spPr>
      </p:pic>
      <p:pic>
        <p:nvPicPr>
          <p:cNvPr id="11" name="Picture 10">
            <a:extLst>
              <a:ext uri="{FF2B5EF4-FFF2-40B4-BE49-F238E27FC236}">
                <a16:creationId xmlns:a16="http://schemas.microsoft.com/office/drawing/2014/main" id="{099420B3-B302-42B8-9EBD-2541A7828991}"/>
              </a:ext>
            </a:extLst>
          </p:cNvPr>
          <p:cNvPicPr>
            <a:picLocks noChangeAspect="1"/>
          </p:cNvPicPr>
          <p:nvPr/>
        </p:nvPicPr>
        <p:blipFill>
          <a:blip r:embed="rId5"/>
          <a:stretch>
            <a:fillRect/>
          </a:stretch>
        </p:blipFill>
        <p:spPr>
          <a:xfrm>
            <a:off x="3826299" y="4147831"/>
            <a:ext cx="3161905" cy="1466667"/>
          </a:xfrm>
          <a:prstGeom prst="rect">
            <a:avLst/>
          </a:prstGeom>
        </p:spPr>
      </p:pic>
    </p:spTree>
    <p:extLst>
      <p:ext uri="{BB962C8B-B14F-4D97-AF65-F5344CB8AC3E}">
        <p14:creationId xmlns:p14="http://schemas.microsoft.com/office/powerpoint/2010/main" val="3185800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6F1F56C-BD81-4709-B89B-68C1C7B23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4" y="-239683"/>
            <a:ext cx="12100611" cy="6806593"/>
          </a:xfrm>
          <a:prstGeom prst="rect">
            <a:avLst/>
          </a:prstGeom>
        </p:spPr>
      </p:pic>
      <p:sp>
        <p:nvSpPr>
          <p:cNvPr id="7" name="Title 6">
            <a:extLst>
              <a:ext uri="{FF2B5EF4-FFF2-40B4-BE49-F238E27FC236}">
                <a16:creationId xmlns:a16="http://schemas.microsoft.com/office/drawing/2014/main" id="{7910CA00-1450-47BA-97D3-E676CD8A720D}"/>
              </a:ext>
            </a:extLst>
          </p:cNvPr>
          <p:cNvSpPr>
            <a:spLocks noGrp="1"/>
          </p:cNvSpPr>
          <p:nvPr>
            <p:ph type="ctrTitle"/>
          </p:nvPr>
        </p:nvSpPr>
        <p:spPr>
          <a:xfrm>
            <a:off x="838199" y="291090"/>
            <a:ext cx="10515599" cy="932688"/>
          </a:xfrm>
        </p:spPr>
        <p:txBody>
          <a:bodyPr>
            <a:normAutofit/>
          </a:bodyPr>
          <a:lstStyle/>
          <a:p>
            <a:pPr algn="l"/>
            <a:r>
              <a:rPr lang="en-US" sz="3600" dirty="0"/>
              <a:t>Contact</a:t>
            </a:r>
          </a:p>
        </p:txBody>
      </p:sp>
      <p:sp>
        <p:nvSpPr>
          <p:cNvPr id="8" name="Subtitle 7">
            <a:extLst>
              <a:ext uri="{FF2B5EF4-FFF2-40B4-BE49-F238E27FC236}">
                <a16:creationId xmlns:a16="http://schemas.microsoft.com/office/drawing/2014/main" id="{D025A32A-6A34-4C60-94F0-7918E5553473}"/>
              </a:ext>
            </a:extLst>
          </p:cNvPr>
          <p:cNvSpPr>
            <a:spLocks noGrp="1"/>
          </p:cNvSpPr>
          <p:nvPr>
            <p:ph type="subTitle" idx="1"/>
          </p:nvPr>
        </p:nvSpPr>
        <p:spPr>
          <a:xfrm>
            <a:off x="838199" y="1335725"/>
            <a:ext cx="10515599" cy="4233801"/>
          </a:xfrm>
        </p:spPr>
        <p:txBody>
          <a:bodyPr>
            <a:normAutofit fontScale="40000" lnSpcReduction="20000"/>
          </a:bodyPr>
          <a:lstStyle/>
          <a:p>
            <a:pPr algn="l"/>
            <a:r>
              <a:rPr lang="en-US" sz="6000" dirty="0"/>
              <a:t>If you have questions or need help please reach out to the Contracts team:</a:t>
            </a:r>
          </a:p>
          <a:p>
            <a:pPr algn="l"/>
            <a:endParaRPr lang="en-US" sz="6000" dirty="0"/>
          </a:p>
          <a:p>
            <a:pPr algn="l"/>
            <a:r>
              <a:rPr lang="en-US" sz="6000" dirty="0"/>
              <a:t>Contracts Hotline: 303-763-3399</a:t>
            </a:r>
          </a:p>
          <a:p>
            <a:pPr algn="l"/>
            <a:endParaRPr lang="en-US" sz="6000" dirty="0"/>
          </a:p>
          <a:p>
            <a:pPr algn="l"/>
            <a:r>
              <a:rPr lang="en-US" sz="6000"/>
              <a:t>E-mail</a:t>
            </a:r>
            <a:r>
              <a:rPr lang="en-US" sz="6000" dirty="0"/>
              <a:t>: TGContracts@tallgrass.com</a:t>
            </a:r>
          </a:p>
          <a:p>
            <a:pPr algn="l"/>
            <a:endParaRPr lang="en-US" sz="6000" dirty="0"/>
          </a:p>
          <a:p>
            <a:pPr algn="l"/>
            <a:r>
              <a:rPr lang="en-US" sz="1100" dirty="0"/>
              <a:t>		          </a:t>
            </a:r>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endParaRPr lang="en-US" sz="1200" dirty="0"/>
          </a:p>
          <a:p>
            <a:pPr algn="l"/>
            <a:r>
              <a:rPr lang="en-US" sz="1200" dirty="0"/>
              <a:t>		      </a:t>
            </a:r>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r>
              <a:rPr lang="en-US" sz="1100" dirty="0"/>
              <a:t>		             </a:t>
            </a:r>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a:p>
            <a:pPr algn="l"/>
            <a:endParaRPr lang="en-US" sz="1100" dirty="0"/>
          </a:p>
        </p:txBody>
      </p:sp>
    </p:spTree>
    <p:extLst>
      <p:ext uri="{BB962C8B-B14F-4D97-AF65-F5344CB8AC3E}">
        <p14:creationId xmlns:p14="http://schemas.microsoft.com/office/powerpoint/2010/main" val="1885849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0314C85-69AA-4AD9-971C-F8B2DB53B936}" vid="{70C3F1DF-1FFD-410C-8EB1-D6508A87C57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c103987-c144-46f8-b5ad-3eb8bb1a941a">ZFPDK6YC4SCS-1270461163-125</_dlc_DocId>
    <_dlc_DocIdUrl xmlns="0c103987-c144-46f8-b5ad-3eb8bb1a941a">
      <Url>https://tallgrassenergylp.sharepoint.com/sites/ITProjects/PO/_layouts/15/DocIdRedir.aspx?ID=ZFPDK6YC4SCS-1270461163-125</Url>
      <Description>ZFPDK6YC4SCS-1270461163-125</Description>
    </_dlc_DocIdUrl>
    <Section xmlns="0a05b75b-3dfe-493f-aeec-5f02ef69f2a3" xsi:nil="true"/>
  </documentManagement>
</p:properties>
</file>

<file path=customXml/item2.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Policy Auditing</Name>
    <Synchronization>Synchronous</Synchronization>
    <Type>10001</Type>
    <SequenceNumber>1100</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10002</Type>
    <SequenceNumber>1101</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10004</Type>
    <SequenceNumber>1102</SequenceNumber>
    <Url/>
    <Assembly>Microsoft.Office.Policy, Version=16.0.0.0, Culture=neutral, PublicKeyToken=71e9bce111e9429c</Assembly>
    <Class>Microsoft.Office.RecordsManagement.Internal.AuditHandler</Class>
    <Data/>
    <Filter/>
  </Receiver>
  <Receiver>
    <Name>Policy Auditing</Name>
    <Synchronization>Synchronous</Synchronization>
    <Type>10006</Type>
    <SequenceNumber>1103</SequenceNumber>
    <Url/>
    <Assembly>Microsoft.Office.Policy, Version=16.0.0.0, Culture=neutral, PublicKeyToken=71e9bce111e9429c</Assembly>
    <Class>Microsoft.Office.RecordsManagement.Internal.AuditHandler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p:Policy xmlns:p="office.server.policy" id="" local="true">
  <p:Name>AD99</p:Name>
  <p:Description>General administrative and operational records of short-term value.  Includes housekeeping, departmental administration, administrative reports, etc.</p:Description>
  <p:Statement>Records should be kept for as long as needed but no longer than 3 years.</p:Statement>
  <p:PolicyItems>
    <p:PolicyItem featureId="Microsoft.Office.RecordsManagement.PolicyFeatures.PolicyAudit" staticId="0x010100A82CE1FF5B60A34684CDFDCFC5822DAE21|990474540" UniqueId="51318ddb-41e1-4054-b3a5-c442ac06bc1c">
      <p:Name>Auditing</p:Name>
      <p:Description>Audits user actions on documents and list items to the Audit Log.</p:Description>
      <p:CustomData>
        <Audit>
          <Update/>
          <MoveCopy/>
          <DeleteRestore/>
        </Audit>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878d0c80-8fb9-4535-8f7d-ba6610112de4" ContentTypeId="0x010100A82CE1FF5B60A34684CDFDCFC5822DAE2110" PreviousValue="false"/>
</file>

<file path=customXml/item6.xml><?xml version="1.0" encoding="utf-8"?>
<ct:contentTypeSchema xmlns:ct="http://schemas.microsoft.com/office/2006/metadata/contentType" xmlns:ma="http://schemas.microsoft.com/office/2006/metadata/properties/metaAttributes" ct:_="" ma:_="" ma:contentTypeName="Project Document" ma:contentTypeID="0x010100A82CE1FF5B60A34684CDFDCFC5822DAE2110005D41B955D1D30847809C9D1D1435BF43" ma:contentTypeVersion="41" ma:contentTypeDescription="" ma:contentTypeScope="" ma:versionID="08ab3f2f4f160c264636d98c5b1d6d35">
  <xsd:schema xmlns:xsd="http://www.w3.org/2001/XMLSchema" xmlns:xs="http://www.w3.org/2001/XMLSchema" xmlns:p="http://schemas.microsoft.com/office/2006/metadata/properties" xmlns:ns1="http://schemas.microsoft.com/sharepoint/v3" xmlns:ns2="0a05b75b-3dfe-493f-aeec-5f02ef69f2a3" xmlns:ns4="0c103987-c144-46f8-b5ad-3eb8bb1a941a" targetNamespace="http://schemas.microsoft.com/office/2006/metadata/properties" ma:root="true" ma:fieldsID="9c308c2b1dff1243f493932def7e2f8c" ns1:_="" ns2:_="" ns4:_="">
    <xsd:import namespace="http://schemas.microsoft.com/sharepoint/v3"/>
    <xsd:import namespace="0a05b75b-3dfe-493f-aeec-5f02ef69f2a3"/>
    <xsd:import namespace="0c103987-c144-46f8-b5ad-3eb8bb1a941a"/>
    <xsd:element name="properties">
      <xsd:complexType>
        <xsd:sequence>
          <xsd:element name="documentManagement">
            <xsd:complexType>
              <xsd:all>
                <xsd:element ref="ns2:Section" minOccurs="0"/>
                <xsd:element ref="ns1:_dlc_Exempt" minOccurs="0"/>
                <xsd:element ref="ns1:_dlc_ExpireDateSaved" minOccurs="0"/>
                <xsd:element ref="ns1:_dlc_ExpireDate"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6" nillable="true" ma:displayName="Exempt from Policy" ma:hidden="true" ma:internalName="_dlc_Exempt" ma:readOnly="true">
      <xsd:simpleType>
        <xsd:restriction base="dms:Unknown"/>
      </xsd:simpleType>
    </xsd:element>
    <xsd:element name="_dlc_ExpireDateSaved" ma:index="7" nillable="true" ma:displayName="Original Expiration Date" ma:hidden="true" ma:internalName="_dlc_ExpireDateSaved" ma:readOnly="true">
      <xsd:simpleType>
        <xsd:restriction base="dms:DateTime"/>
      </xsd:simpleType>
    </xsd:element>
    <xsd:element name="_dlc_ExpireDate" ma:index="8"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a05b75b-3dfe-493f-aeec-5f02ef69f2a3" elementFormDefault="qualified">
    <xsd:import namespace="http://schemas.microsoft.com/office/2006/documentManagement/types"/>
    <xsd:import namespace="http://schemas.microsoft.com/office/infopath/2007/PartnerControls"/>
    <xsd:element name="Section" ma:index="2" nillable="true" ma:displayName="Section" ma:format="Dropdown" ma:internalName="Section">
      <xsd:simpleType>
        <xsd:union memberTypes="dms:Text">
          <xsd:simpleType>
            <xsd:restriction base="dms:Choice">
              <xsd:enumeration value="External Training Documents"/>
              <xsd:enumeration value="Internal Training Documents"/>
              <xsd:enumeration value="Training Plan"/>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0c103987-c144-46f8-b5ad-3eb8bb1a941a"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ma:index="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20D08C-5C90-4FD2-B8A0-2FF52CD6E05A}">
  <ds:schemaRefs>
    <ds:schemaRef ds:uri="http://schemas.microsoft.com/office/2006/metadata/properties"/>
    <ds:schemaRef ds:uri="0c103987-c144-46f8-b5ad-3eb8bb1a941a"/>
    <ds:schemaRef ds:uri="http://purl.org/dc/elements/1.1/"/>
    <ds:schemaRef ds:uri="http://schemas.microsoft.com/sharepoint/v3"/>
    <ds:schemaRef ds:uri="0a05b75b-3dfe-493f-aeec-5f02ef69f2a3"/>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775674B5-0350-40D0-A69C-948E51A358BC}">
  <ds:schemaRefs>
    <ds:schemaRef ds:uri="http://schemas.microsoft.com/sharepoint/events"/>
  </ds:schemaRefs>
</ds:datastoreItem>
</file>

<file path=customXml/itemProps3.xml><?xml version="1.0" encoding="utf-8"?>
<ds:datastoreItem xmlns:ds="http://schemas.openxmlformats.org/officeDocument/2006/customXml" ds:itemID="{4D81D54E-4B92-4656-B0F0-EE6BAAFE86F9}">
  <ds:schemaRefs>
    <ds:schemaRef ds:uri="office.server.policy"/>
  </ds:schemaRefs>
</ds:datastoreItem>
</file>

<file path=customXml/itemProps4.xml><?xml version="1.0" encoding="utf-8"?>
<ds:datastoreItem xmlns:ds="http://schemas.openxmlformats.org/officeDocument/2006/customXml" ds:itemID="{DC64FA63-8AE9-4437-A207-85AC96852A48}">
  <ds:schemaRefs>
    <ds:schemaRef ds:uri="http://schemas.microsoft.com/sharepoint/v3/contenttype/forms"/>
  </ds:schemaRefs>
</ds:datastoreItem>
</file>

<file path=customXml/itemProps5.xml><?xml version="1.0" encoding="utf-8"?>
<ds:datastoreItem xmlns:ds="http://schemas.openxmlformats.org/officeDocument/2006/customXml" ds:itemID="{940E5E11-9F81-4E25-A046-6B618526E193}">
  <ds:schemaRefs>
    <ds:schemaRef ds:uri="Microsoft.SharePoint.Taxonomy.ContentTypeSync"/>
  </ds:schemaRefs>
</ds:datastoreItem>
</file>

<file path=customXml/itemProps6.xml><?xml version="1.0" encoding="utf-8"?>
<ds:datastoreItem xmlns:ds="http://schemas.openxmlformats.org/officeDocument/2006/customXml" ds:itemID="{C2D7BD2D-EFD0-456F-9B59-4F04CFB740E1}">
  <ds:schemaRefs>
    <ds:schemaRef ds:uri="0a05b75b-3dfe-493f-aeec-5f02ef69f2a3"/>
    <ds:schemaRef ds:uri="0c103987-c144-46f8-b5ad-3eb8bb1a94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1247</TotalTime>
  <Words>5078</Words>
  <Application>Microsoft Office PowerPoint</Application>
  <PresentationFormat>Widescreen</PresentationFormat>
  <Paragraphs>2271</Paragraphs>
  <Slides>90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90</vt:i4>
      </vt:variant>
    </vt:vector>
  </HeadingPairs>
  <TitlesOfParts>
    <vt:vector size="94" baseType="lpstr">
      <vt:lpstr>Arial</vt:lpstr>
      <vt:lpstr>Calibri</vt:lpstr>
      <vt:lpstr>Calibri Light</vt:lpstr>
      <vt:lpstr>Office Theme</vt:lpstr>
      <vt:lpstr>External Capacity Release</vt:lpstr>
      <vt:lpstr>Capacity Release</vt:lpstr>
      <vt:lpstr>System</vt:lpstr>
      <vt:lpstr>Capacity Release</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vt:lpstr>
      <vt:lpstr>Offer – How to Withdraw</vt:lpstr>
      <vt:lpstr>Offer – How to Withdraw</vt:lpstr>
      <vt:lpstr>Offer – How to Withdraw</vt:lpstr>
      <vt:lpstr>Offer – How to Withdraw</vt:lpstr>
      <vt:lpstr>Offer Summary</vt:lpstr>
      <vt:lpstr>Offer Summary</vt:lpstr>
      <vt:lpstr>Bids</vt:lpstr>
      <vt:lpstr>Bids</vt:lpstr>
      <vt:lpstr>Bids</vt:lpstr>
      <vt:lpstr>Bids</vt:lpstr>
      <vt:lpstr>Bids</vt:lpstr>
      <vt:lpstr>Bids</vt:lpstr>
      <vt:lpstr>Bids</vt:lpstr>
      <vt:lpstr>Bids</vt:lpstr>
      <vt:lpstr>Bids</vt:lpstr>
      <vt:lpstr>Bids</vt:lpstr>
      <vt:lpstr>Bids</vt:lpstr>
      <vt:lpstr>Bids</vt:lpstr>
      <vt:lpstr>Bids</vt:lpstr>
      <vt:lpstr>Bids</vt:lpstr>
      <vt:lpstr>Bids</vt:lpstr>
      <vt:lpstr>Bids</vt:lpstr>
      <vt:lpstr>Bids</vt:lpstr>
      <vt:lpstr>Bids</vt:lpstr>
      <vt:lpstr>Bid Summary</vt:lpstr>
      <vt:lpstr>Bid Summary</vt:lpstr>
      <vt:lpstr>Bid Summary</vt:lpstr>
      <vt:lpstr>Bids</vt:lpstr>
      <vt:lpstr>Bids</vt:lpstr>
      <vt:lpstr>Recall/Reput</vt:lpstr>
      <vt:lpstr>Recall/Reput</vt:lpstr>
      <vt:lpstr>Recall/Reput</vt:lpstr>
      <vt:lpstr>Recall/Reput</vt:lpstr>
      <vt:lpstr>Recall/Reput</vt:lpstr>
      <vt:lpstr>Recall/Reput</vt:lpstr>
      <vt:lpstr>Withdrawal Summary</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Kaylynn</dc:creator>
  <cp:lastModifiedBy>Schendel, Jennifer</cp:lastModifiedBy>
  <cp:revision>44</cp:revision>
  <dcterms:created xsi:type="dcterms:W3CDTF">2021-12-14T00:53:59Z</dcterms:created>
  <dcterms:modified xsi:type="dcterms:W3CDTF">2022-07-25T21:44:48Z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0x010100A82CE1FF5B60A34684CDFDCFC5822DAE2110005D41B955D1D30847809C9D1D1435BF43</vt:lpwstr>
  </property>
  <property fmtid="{D5CDD505-2E9C-101B-9397-08002B2CF9AE}" pid="3" name="_dlc_policyId">
    <vt:lpwstr/>
  </property>
  <property fmtid="{D5CDD505-2E9C-101B-9397-08002B2CF9AE}" pid="4" name="ItemRetentionFormula">
    <vt:lpwstr/>
  </property>
  <property fmtid="{D5CDD505-2E9C-101B-9397-08002B2CF9AE}" pid="5" name="_dlc_DocIdItemGuid">
    <vt:lpwstr>83dab4bf-400d-488f-9136-568204c85903</vt:lpwstr>
  </property>
  <property fmtid="{D5CDD505-2E9C-101B-9397-08002B2CF9AE}" pid="6" name="Year">
    <vt:lpwstr>1402;#2022|1c3235b7-be74-4a0f-9d70-8681b0f35fec</vt:lpwstr>
  </property>
  <property fmtid="{D5CDD505-2E9C-101B-9397-08002B2CF9AE}" pid="7" name="Public Relations Presentation Type">
    <vt:lpwstr>1403;#Public Meeting|df45f665-c508-4604-a51e-723a9ffa97b6</vt:lpwstr>
  </property>
</Properties>
</file>